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01" r:id="rId2"/>
    <p:sldId id="300" r:id="rId3"/>
    <p:sldId id="297" r:id="rId4"/>
    <p:sldId id="296" r:id="rId5"/>
    <p:sldId id="295" r:id="rId6"/>
    <p:sldId id="289" r:id="rId7"/>
    <p:sldId id="288" r:id="rId8"/>
    <p:sldId id="281" r:id="rId9"/>
    <p:sldId id="282" r:id="rId10"/>
    <p:sldId id="283" r:id="rId11"/>
    <p:sldId id="284" r:id="rId12"/>
    <p:sldId id="285" r:id="rId13"/>
    <p:sldId id="286" r:id="rId14"/>
    <p:sldId id="290" r:id="rId15"/>
    <p:sldId id="299" r:id="rId16"/>
    <p:sldId id="302" r:id="rId17"/>
    <p:sldId id="298" r:id="rId18"/>
    <p:sldId id="306" r:id="rId19"/>
    <p:sldId id="307" r:id="rId20"/>
    <p:sldId id="294" r:id="rId21"/>
    <p:sldId id="308" r:id="rId22"/>
    <p:sldId id="309" r:id="rId23"/>
    <p:sldId id="310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2" d="100"/>
          <a:sy n="72" d="100"/>
        </p:scale>
        <p:origin x="86" y="36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762E410-BE14-4C5C-89BD-5C7C6F275886}" type="doc">
      <dgm:prSet loTypeId="urn:microsoft.com/office/officeart/2005/8/layout/hierarchy1" loCatId="hierarchy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1FFD3B14-5BD7-49A6-ADBC-BBD3200923CD}">
      <dgm:prSet/>
      <dgm:spPr/>
      <dgm:t>
        <a:bodyPr/>
        <a:lstStyle/>
        <a:p>
          <a:r>
            <a:rPr lang="zh-CN"/>
            <a:t>共同学习</a:t>
          </a:r>
          <a:endParaRPr lang="en-US"/>
        </a:p>
      </dgm:t>
    </dgm:pt>
    <dgm:pt modelId="{B567957F-B7B5-4CFA-8189-A81794AF7BC9}" type="parTrans" cxnId="{0A4820CD-5B54-4766-B16D-F75168CEB80F}">
      <dgm:prSet/>
      <dgm:spPr/>
      <dgm:t>
        <a:bodyPr/>
        <a:lstStyle/>
        <a:p>
          <a:endParaRPr lang="en-US"/>
        </a:p>
      </dgm:t>
    </dgm:pt>
    <dgm:pt modelId="{4ECAC413-138B-47FA-B7D6-495721D57CF9}" type="sibTrans" cxnId="{0A4820CD-5B54-4766-B16D-F75168CEB80F}">
      <dgm:prSet/>
      <dgm:spPr/>
      <dgm:t>
        <a:bodyPr/>
        <a:lstStyle/>
        <a:p>
          <a:endParaRPr lang="en-US"/>
        </a:p>
      </dgm:t>
    </dgm:pt>
    <dgm:pt modelId="{EC750F27-D285-41FA-A09A-6F2C2DDD5E7F}">
      <dgm:prSet/>
      <dgm:spPr/>
      <dgm:t>
        <a:bodyPr/>
        <a:lstStyle/>
        <a:p>
          <a:r>
            <a:rPr lang="zh-CN" altLang="en-US" dirty="0"/>
            <a:t>组织委员</a:t>
          </a:r>
          <a:endParaRPr lang="en-US" dirty="0"/>
        </a:p>
      </dgm:t>
    </dgm:pt>
    <dgm:pt modelId="{ED96C6E1-07AC-4519-9F46-FF35E1108735}" type="parTrans" cxnId="{9D258C87-8FBE-4071-BA50-2F975192FEBB}">
      <dgm:prSet/>
      <dgm:spPr/>
      <dgm:t>
        <a:bodyPr/>
        <a:lstStyle/>
        <a:p>
          <a:endParaRPr lang="en-US"/>
        </a:p>
      </dgm:t>
    </dgm:pt>
    <dgm:pt modelId="{444B45FA-8C43-4190-90A0-3065EAB8832C}" type="sibTrans" cxnId="{9D258C87-8FBE-4071-BA50-2F975192FEBB}">
      <dgm:prSet/>
      <dgm:spPr/>
      <dgm:t>
        <a:bodyPr/>
        <a:lstStyle/>
        <a:p>
          <a:endParaRPr lang="en-US"/>
        </a:p>
      </dgm:t>
    </dgm:pt>
    <dgm:pt modelId="{A32C5012-5C09-480D-B2E4-AA939CDA979D}">
      <dgm:prSet/>
      <dgm:spPr/>
      <dgm:t>
        <a:bodyPr/>
        <a:lstStyle/>
        <a:p>
          <a:r>
            <a:rPr lang="zh-CN"/>
            <a:t>颁奖制</a:t>
          </a:r>
          <a:endParaRPr lang="en-US"/>
        </a:p>
      </dgm:t>
    </dgm:pt>
    <dgm:pt modelId="{BB8CF5AF-DAB9-4146-B9AA-DAACDA146B24}" type="parTrans" cxnId="{C7CD969F-95E6-4841-9F02-FC59BAFF7A9C}">
      <dgm:prSet/>
      <dgm:spPr/>
      <dgm:t>
        <a:bodyPr/>
        <a:lstStyle/>
        <a:p>
          <a:endParaRPr lang="en-US"/>
        </a:p>
      </dgm:t>
    </dgm:pt>
    <dgm:pt modelId="{093DF996-AE8F-4174-8762-F24C5E75984C}" type="sibTrans" cxnId="{C7CD969F-95E6-4841-9F02-FC59BAFF7A9C}">
      <dgm:prSet/>
      <dgm:spPr/>
      <dgm:t>
        <a:bodyPr/>
        <a:lstStyle/>
        <a:p>
          <a:endParaRPr lang="en-US"/>
        </a:p>
      </dgm:t>
    </dgm:pt>
    <dgm:pt modelId="{123F04D8-6F6C-4715-B49D-1CAAB538158B}" type="pres">
      <dgm:prSet presAssocID="{1762E410-BE14-4C5C-89BD-5C7C6F275886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7586918E-9B68-40A1-920F-48DA2B1244BD}" type="pres">
      <dgm:prSet presAssocID="{1FFD3B14-5BD7-49A6-ADBC-BBD3200923CD}" presName="hierRoot1" presStyleCnt="0"/>
      <dgm:spPr/>
    </dgm:pt>
    <dgm:pt modelId="{780ED72B-93A6-4B72-861C-5430464FF501}" type="pres">
      <dgm:prSet presAssocID="{1FFD3B14-5BD7-49A6-ADBC-BBD3200923CD}" presName="composite" presStyleCnt="0"/>
      <dgm:spPr/>
    </dgm:pt>
    <dgm:pt modelId="{CA1E5A5F-7634-4226-B798-14ECA781D50F}" type="pres">
      <dgm:prSet presAssocID="{1FFD3B14-5BD7-49A6-ADBC-BBD3200923CD}" presName="background" presStyleLbl="node0" presStyleIdx="0" presStyleCnt="3"/>
      <dgm:spPr/>
    </dgm:pt>
    <dgm:pt modelId="{ED5C1CD0-3B7E-4838-81D9-C4A535272DA3}" type="pres">
      <dgm:prSet presAssocID="{1FFD3B14-5BD7-49A6-ADBC-BBD3200923CD}" presName="text" presStyleLbl="fgAcc0" presStyleIdx="0" presStyleCnt="3">
        <dgm:presLayoutVars>
          <dgm:chPref val="3"/>
        </dgm:presLayoutVars>
      </dgm:prSet>
      <dgm:spPr/>
    </dgm:pt>
    <dgm:pt modelId="{9D611A2F-D79C-4A94-A6E6-9BE27C951D3D}" type="pres">
      <dgm:prSet presAssocID="{1FFD3B14-5BD7-49A6-ADBC-BBD3200923CD}" presName="hierChild2" presStyleCnt="0"/>
      <dgm:spPr/>
    </dgm:pt>
    <dgm:pt modelId="{7F53B117-72BB-4A82-81BB-F32C40902447}" type="pres">
      <dgm:prSet presAssocID="{EC750F27-D285-41FA-A09A-6F2C2DDD5E7F}" presName="hierRoot1" presStyleCnt="0"/>
      <dgm:spPr/>
    </dgm:pt>
    <dgm:pt modelId="{5B23F267-2DA9-4565-8FCA-058706FBF900}" type="pres">
      <dgm:prSet presAssocID="{EC750F27-D285-41FA-A09A-6F2C2DDD5E7F}" presName="composite" presStyleCnt="0"/>
      <dgm:spPr/>
    </dgm:pt>
    <dgm:pt modelId="{49B2EEA0-3FF5-433A-A20E-01DC49155E39}" type="pres">
      <dgm:prSet presAssocID="{EC750F27-D285-41FA-A09A-6F2C2DDD5E7F}" presName="background" presStyleLbl="node0" presStyleIdx="1" presStyleCnt="3"/>
      <dgm:spPr/>
    </dgm:pt>
    <dgm:pt modelId="{9C0246E8-8F79-4C37-9459-6D0AF36F6F76}" type="pres">
      <dgm:prSet presAssocID="{EC750F27-D285-41FA-A09A-6F2C2DDD5E7F}" presName="text" presStyleLbl="fgAcc0" presStyleIdx="1" presStyleCnt="3">
        <dgm:presLayoutVars>
          <dgm:chPref val="3"/>
        </dgm:presLayoutVars>
      </dgm:prSet>
      <dgm:spPr/>
    </dgm:pt>
    <dgm:pt modelId="{A4C0F6FD-139B-456B-BD7C-B4D6683287C6}" type="pres">
      <dgm:prSet presAssocID="{EC750F27-D285-41FA-A09A-6F2C2DDD5E7F}" presName="hierChild2" presStyleCnt="0"/>
      <dgm:spPr/>
    </dgm:pt>
    <dgm:pt modelId="{A0B07990-C0F3-43D8-833B-A34909A73B78}" type="pres">
      <dgm:prSet presAssocID="{A32C5012-5C09-480D-B2E4-AA939CDA979D}" presName="hierRoot1" presStyleCnt="0"/>
      <dgm:spPr/>
    </dgm:pt>
    <dgm:pt modelId="{A850A04D-CF4B-4A71-B62D-698BA7B51DDA}" type="pres">
      <dgm:prSet presAssocID="{A32C5012-5C09-480D-B2E4-AA939CDA979D}" presName="composite" presStyleCnt="0"/>
      <dgm:spPr/>
    </dgm:pt>
    <dgm:pt modelId="{2A7FAD10-453C-4A82-9FAD-CAC18B3B515E}" type="pres">
      <dgm:prSet presAssocID="{A32C5012-5C09-480D-B2E4-AA939CDA979D}" presName="background" presStyleLbl="node0" presStyleIdx="2" presStyleCnt="3"/>
      <dgm:spPr/>
    </dgm:pt>
    <dgm:pt modelId="{952CB63F-87E7-4E45-84DE-AD3BB4D25F00}" type="pres">
      <dgm:prSet presAssocID="{A32C5012-5C09-480D-B2E4-AA939CDA979D}" presName="text" presStyleLbl="fgAcc0" presStyleIdx="2" presStyleCnt="3">
        <dgm:presLayoutVars>
          <dgm:chPref val="3"/>
        </dgm:presLayoutVars>
      </dgm:prSet>
      <dgm:spPr/>
    </dgm:pt>
    <dgm:pt modelId="{C8837D95-DD79-478C-827A-270108EA39BB}" type="pres">
      <dgm:prSet presAssocID="{A32C5012-5C09-480D-B2E4-AA939CDA979D}" presName="hierChild2" presStyleCnt="0"/>
      <dgm:spPr/>
    </dgm:pt>
  </dgm:ptLst>
  <dgm:cxnLst>
    <dgm:cxn modelId="{AE7CF200-2DE7-4DFA-A145-D99F993B3998}" type="presOf" srcId="{1762E410-BE14-4C5C-89BD-5C7C6F275886}" destId="{123F04D8-6F6C-4715-B49D-1CAAB538158B}" srcOrd="0" destOrd="0" presId="urn:microsoft.com/office/officeart/2005/8/layout/hierarchy1"/>
    <dgm:cxn modelId="{000C4031-16F1-4CEC-BE72-8ACEE44ADC02}" type="presOf" srcId="{EC750F27-D285-41FA-A09A-6F2C2DDD5E7F}" destId="{9C0246E8-8F79-4C37-9459-6D0AF36F6F76}" srcOrd="0" destOrd="0" presId="urn:microsoft.com/office/officeart/2005/8/layout/hierarchy1"/>
    <dgm:cxn modelId="{5774DB5D-9189-4BDC-97F6-842ECA39DBA1}" type="presOf" srcId="{A32C5012-5C09-480D-B2E4-AA939CDA979D}" destId="{952CB63F-87E7-4E45-84DE-AD3BB4D25F00}" srcOrd="0" destOrd="0" presId="urn:microsoft.com/office/officeart/2005/8/layout/hierarchy1"/>
    <dgm:cxn modelId="{9D258C87-8FBE-4071-BA50-2F975192FEBB}" srcId="{1762E410-BE14-4C5C-89BD-5C7C6F275886}" destId="{EC750F27-D285-41FA-A09A-6F2C2DDD5E7F}" srcOrd="1" destOrd="0" parTransId="{ED96C6E1-07AC-4519-9F46-FF35E1108735}" sibTransId="{444B45FA-8C43-4190-90A0-3065EAB8832C}"/>
    <dgm:cxn modelId="{C7CD969F-95E6-4841-9F02-FC59BAFF7A9C}" srcId="{1762E410-BE14-4C5C-89BD-5C7C6F275886}" destId="{A32C5012-5C09-480D-B2E4-AA939CDA979D}" srcOrd="2" destOrd="0" parTransId="{BB8CF5AF-DAB9-4146-B9AA-DAACDA146B24}" sibTransId="{093DF996-AE8F-4174-8762-F24C5E75984C}"/>
    <dgm:cxn modelId="{0A4820CD-5B54-4766-B16D-F75168CEB80F}" srcId="{1762E410-BE14-4C5C-89BD-5C7C6F275886}" destId="{1FFD3B14-5BD7-49A6-ADBC-BBD3200923CD}" srcOrd="0" destOrd="0" parTransId="{B567957F-B7B5-4CFA-8189-A81794AF7BC9}" sibTransId="{4ECAC413-138B-47FA-B7D6-495721D57CF9}"/>
    <dgm:cxn modelId="{803714DC-D395-40B7-BB4D-53C01C12C2C2}" type="presOf" srcId="{1FFD3B14-5BD7-49A6-ADBC-BBD3200923CD}" destId="{ED5C1CD0-3B7E-4838-81D9-C4A535272DA3}" srcOrd="0" destOrd="0" presId="urn:microsoft.com/office/officeart/2005/8/layout/hierarchy1"/>
    <dgm:cxn modelId="{F161EEBF-5600-4E84-92C9-A4E77B5735D8}" type="presParOf" srcId="{123F04D8-6F6C-4715-B49D-1CAAB538158B}" destId="{7586918E-9B68-40A1-920F-48DA2B1244BD}" srcOrd="0" destOrd="0" presId="urn:microsoft.com/office/officeart/2005/8/layout/hierarchy1"/>
    <dgm:cxn modelId="{CA899F25-549F-4AD5-975B-2E4968B83BCD}" type="presParOf" srcId="{7586918E-9B68-40A1-920F-48DA2B1244BD}" destId="{780ED72B-93A6-4B72-861C-5430464FF501}" srcOrd="0" destOrd="0" presId="urn:microsoft.com/office/officeart/2005/8/layout/hierarchy1"/>
    <dgm:cxn modelId="{DEECBE8B-1C01-49C7-AE1B-6B6BEDAB1A90}" type="presParOf" srcId="{780ED72B-93A6-4B72-861C-5430464FF501}" destId="{CA1E5A5F-7634-4226-B798-14ECA781D50F}" srcOrd="0" destOrd="0" presId="urn:microsoft.com/office/officeart/2005/8/layout/hierarchy1"/>
    <dgm:cxn modelId="{289A2136-4E72-415C-9582-02D0074CCA69}" type="presParOf" srcId="{780ED72B-93A6-4B72-861C-5430464FF501}" destId="{ED5C1CD0-3B7E-4838-81D9-C4A535272DA3}" srcOrd="1" destOrd="0" presId="urn:microsoft.com/office/officeart/2005/8/layout/hierarchy1"/>
    <dgm:cxn modelId="{52F07A1E-7394-4F79-AC45-A66798E2F1CB}" type="presParOf" srcId="{7586918E-9B68-40A1-920F-48DA2B1244BD}" destId="{9D611A2F-D79C-4A94-A6E6-9BE27C951D3D}" srcOrd="1" destOrd="0" presId="urn:microsoft.com/office/officeart/2005/8/layout/hierarchy1"/>
    <dgm:cxn modelId="{9DBCCA9D-340B-4851-9A82-B18D9DE3D60A}" type="presParOf" srcId="{123F04D8-6F6C-4715-B49D-1CAAB538158B}" destId="{7F53B117-72BB-4A82-81BB-F32C40902447}" srcOrd="1" destOrd="0" presId="urn:microsoft.com/office/officeart/2005/8/layout/hierarchy1"/>
    <dgm:cxn modelId="{1156703C-5397-413A-9609-5D27F45232A3}" type="presParOf" srcId="{7F53B117-72BB-4A82-81BB-F32C40902447}" destId="{5B23F267-2DA9-4565-8FCA-058706FBF900}" srcOrd="0" destOrd="0" presId="urn:microsoft.com/office/officeart/2005/8/layout/hierarchy1"/>
    <dgm:cxn modelId="{7949F087-42B2-4956-BF25-3AB10776BFAE}" type="presParOf" srcId="{5B23F267-2DA9-4565-8FCA-058706FBF900}" destId="{49B2EEA0-3FF5-433A-A20E-01DC49155E39}" srcOrd="0" destOrd="0" presId="urn:microsoft.com/office/officeart/2005/8/layout/hierarchy1"/>
    <dgm:cxn modelId="{C43822FD-F59F-4F4F-80E8-F0327D538957}" type="presParOf" srcId="{5B23F267-2DA9-4565-8FCA-058706FBF900}" destId="{9C0246E8-8F79-4C37-9459-6D0AF36F6F76}" srcOrd="1" destOrd="0" presId="urn:microsoft.com/office/officeart/2005/8/layout/hierarchy1"/>
    <dgm:cxn modelId="{34E47DA2-A89F-4CEF-BFC5-78B909C40108}" type="presParOf" srcId="{7F53B117-72BB-4A82-81BB-F32C40902447}" destId="{A4C0F6FD-139B-456B-BD7C-B4D6683287C6}" srcOrd="1" destOrd="0" presId="urn:microsoft.com/office/officeart/2005/8/layout/hierarchy1"/>
    <dgm:cxn modelId="{297757C2-996B-4195-8123-1E18F4E04010}" type="presParOf" srcId="{123F04D8-6F6C-4715-B49D-1CAAB538158B}" destId="{A0B07990-C0F3-43D8-833B-A34909A73B78}" srcOrd="2" destOrd="0" presId="urn:microsoft.com/office/officeart/2005/8/layout/hierarchy1"/>
    <dgm:cxn modelId="{DD28BE1F-BA83-42C5-8839-5523A3C83EF6}" type="presParOf" srcId="{A0B07990-C0F3-43D8-833B-A34909A73B78}" destId="{A850A04D-CF4B-4A71-B62D-698BA7B51DDA}" srcOrd="0" destOrd="0" presId="urn:microsoft.com/office/officeart/2005/8/layout/hierarchy1"/>
    <dgm:cxn modelId="{359D0534-C44E-44F7-9F71-924933697B08}" type="presParOf" srcId="{A850A04D-CF4B-4A71-B62D-698BA7B51DDA}" destId="{2A7FAD10-453C-4A82-9FAD-CAC18B3B515E}" srcOrd="0" destOrd="0" presId="urn:microsoft.com/office/officeart/2005/8/layout/hierarchy1"/>
    <dgm:cxn modelId="{360888F3-DB8D-4457-A23A-2BA957B4FA0D}" type="presParOf" srcId="{A850A04D-CF4B-4A71-B62D-698BA7B51DDA}" destId="{952CB63F-87E7-4E45-84DE-AD3BB4D25F00}" srcOrd="1" destOrd="0" presId="urn:microsoft.com/office/officeart/2005/8/layout/hierarchy1"/>
    <dgm:cxn modelId="{A3E86E90-EB24-4CC4-B898-15D624620FC1}" type="presParOf" srcId="{A0B07990-C0F3-43D8-833B-A34909A73B78}" destId="{C8837D95-DD79-478C-827A-270108EA39BB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EBED0ED-DA5C-4F5F-8A3F-A8C90D88FA60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3DD3C363-CE6D-4169-9333-2EFFEB2D018A}">
      <dgm:prSet/>
      <dgm:spPr/>
      <dgm:t>
        <a:bodyPr/>
        <a:lstStyle/>
        <a:p>
          <a:r>
            <a:rPr lang="zh-CN"/>
            <a:t>最佳演讲者</a:t>
          </a:r>
          <a:endParaRPr lang="en-US"/>
        </a:p>
      </dgm:t>
    </dgm:pt>
    <dgm:pt modelId="{DC2A114A-8966-4825-9783-C9479E8BF5D7}" type="parTrans" cxnId="{0582FCA1-6A79-4605-A3E6-AF571A7EABCE}">
      <dgm:prSet/>
      <dgm:spPr/>
      <dgm:t>
        <a:bodyPr/>
        <a:lstStyle/>
        <a:p>
          <a:endParaRPr lang="en-US"/>
        </a:p>
      </dgm:t>
    </dgm:pt>
    <dgm:pt modelId="{75D47804-7487-4F73-A5D6-67F06E4047CF}" type="sibTrans" cxnId="{0582FCA1-6A79-4605-A3E6-AF571A7EABCE}">
      <dgm:prSet/>
      <dgm:spPr/>
      <dgm:t>
        <a:bodyPr/>
        <a:lstStyle/>
        <a:p>
          <a:endParaRPr lang="en-US"/>
        </a:p>
      </dgm:t>
    </dgm:pt>
    <dgm:pt modelId="{68582DDF-F5DB-48F9-AD2C-5A5256ADFF01}">
      <dgm:prSet/>
      <dgm:spPr/>
      <dgm:t>
        <a:bodyPr/>
        <a:lstStyle/>
        <a:p>
          <a:r>
            <a:rPr lang="zh-CN"/>
            <a:t>最佳主持人</a:t>
          </a:r>
          <a:endParaRPr lang="en-US"/>
        </a:p>
      </dgm:t>
    </dgm:pt>
    <dgm:pt modelId="{9ECB7B8D-7A66-498D-8DAE-BDFB59852CCB}" type="parTrans" cxnId="{8582378A-2EA8-4BF8-AEB0-5288D61B1449}">
      <dgm:prSet/>
      <dgm:spPr/>
      <dgm:t>
        <a:bodyPr/>
        <a:lstStyle/>
        <a:p>
          <a:endParaRPr lang="en-US"/>
        </a:p>
      </dgm:t>
    </dgm:pt>
    <dgm:pt modelId="{95BCE58E-2CCB-4B93-94D3-B6F9CACEDC53}" type="sibTrans" cxnId="{8582378A-2EA8-4BF8-AEB0-5288D61B1449}">
      <dgm:prSet/>
      <dgm:spPr/>
      <dgm:t>
        <a:bodyPr/>
        <a:lstStyle/>
        <a:p>
          <a:endParaRPr lang="en-US"/>
        </a:p>
      </dgm:t>
    </dgm:pt>
    <dgm:pt modelId="{D4B33BE0-84EF-4CB6-804B-8E05039D971A}">
      <dgm:prSet/>
      <dgm:spPr/>
      <dgm:t>
        <a:bodyPr/>
        <a:lstStyle/>
        <a:p>
          <a:r>
            <a:rPr lang="zh-CN"/>
            <a:t>最佳点评官</a:t>
          </a:r>
          <a:endParaRPr lang="en-US"/>
        </a:p>
      </dgm:t>
    </dgm:pt>
    <dgm:pt modelId="{FD22DE38-E84F-4673-8359-4D9D1C84AA9B}" type="parTrans" cxnId="{2CBB0D13-71DB-46E3-8E34-2F44EADD0F42}">
      <dgm:prSet/>
      <dgm:spPr/>
      <dgm:t>
        <a:bodyPr/>
        <a:lstStyle/>
        <a:p>
          <a:endParaRPr lang="en-US"/>
        </a:p>
      </dgm:t>
    </dgm:pt>
    <dgm:pt modelId="{D34F926F-8623-4DAC-850F-38FFD26E3881}" type="sibTrans" cxnId="{2CBB0D13-71DB-46E3-8E34-2F44EADD0F42}">
      <dgm:prSet/>
      <dgm:spPr/>
      <dgm:t>
        <a:bodyPr/>
        <a:lstStyle/>
        <a:p>
          <a:endParaRPr lang="en-US"/>
        </a:p>
      </dgm:t>
    </dgm:pt>
    <dgm:pt modelId="{84D98EC7-950F-4C0F-91B5-602998A8A3E7}">
      <dgm:prSet/>
      <dgm:spPr/>
      <dgm:t>
        <a:bodyPr/>
        <a:lstStyle/>
        <a:p>
          <a:r>
            <a:rPr lang="zh-CN"/>
            <a:t>最佳新人奖</a:t>
          </a:r>
          <a:endParaRPr lang="en-US"/>
        </a:p>
      </dgm:t>
    </dgm:pt>
    <dgm:pt modelId="{D75BC3B3-22CF-4EDC-BE78-7119851CA352}" type="parTrans" cxnId="{0F637892-AC7F-412A-AC10-7191FE62F201}">
      <dgm:prSet/>
      <dgm:spPr/>
      <dgm:t>
        <a:bodyPr/>
        <a:lstStyle/>
        <a:p>
          <a:endParaRPr lang="en-US"/>
        </a:p>
      </dgm:t>
    </dgm:pt>
    <dgm:pt modelId="{828CC10B-A59C-4413-84AE-9F9DDFBABD52}" type="sibTrans" cxnId="{0F637892-AC7F-412A-AC10-7191FE62F201}">
      <dgm:prSet/>
      <dgm:spPr/>
      <dgm:t>
        <a:bodyPr/>
        <a:lstStyle/>
        <a:p>
          <a:endParaRPr lang="en-US"/>
        </a:p>
      </dgm:t>
    </dgm:pt>
    <dgm:pt modelId="{E8C35AAA-B4B3-4C91-B2BF-0E293A2201C5}">
      <dgm:prSet/>
      <dgm:spPr/>
      <dgm:t>
        <a:bodyPr/>
        <a:lstStyle/>
        <a:p>
          <a:r>
            <a:rPr lang="zh-CN"/>
            <a:t>最佳进步奖</a:t>
          </a:r>
          <a:endParaRPr lang="en-US"/>
        </a:p>
      </dgm:t>
    </dgm:pt>
    <dgm:pt modelId="{5F006E65-3AA7-40DA-8960-A36686772F34}" type="parTrans" cxnId="{F071E133-4CAB-450A-8C17-0D26A82DAD46}">
      <dgm:prSet/>
      <dgm:spPr/>
      <dgm:t>
        <a:bodyPr/>
        <a:lstStyle/>
        <a:p>
          <a:endParaRPr lang="en-US"/>
        </a:p>
      </dgm:t>
    </dgm:pt>
    <dgm:pt modelId="{0F7B47B8-67A5-485F-8A20-25ED1C62F83B}" type="sibTrans" cxnId="{F071E133-4CAB-450A-8C17-0D26A82DAD46}">
      <dgm:prSet/>
      <dgm:spPr/>
      <dgm:t>
        <a:bodyPr/>
        <a:lstStyle/>
        <a:p>
          <a:endParaRPr lang="en-US"/>
        </a:p>
      </dgm:t>
    </dgm:pt>
    <dgm:pt modelId="{A7E4A86A-073D-430E-86B1-DDC904839C1F}">
      <dgm:prSet/>
      <dgm:spPr/>
      <dgm:t>
        <a:bodyPr/>
        <a:lstStyle/>
        <a:p>
          <a:r>
            <a:rPr lang="zh-CN"/>
            <a:t>最佳人气奖</a:t>
          </a:r>
          <a:endParaRPr lang="en-US"/>
        </a:p>
      </dgm:t>
    </dgm:pt>
    <dgm:pt modelId="{E484BA0B-2E09-4336-85BE-C98DEEA9D4AA}" type="parTrans" cxnId="{384B15F3-2E35-4CEA-BC4C-96347A2FEAB9}">
      <dgm:prSet/>
      <dgm:spPr/>
      <dgm:t>
        <a:bodyPr/>
        <a:lstStyle/>
        <a:p>
          <a:endParaRPr lang="en-US"/>
        </a:p>
      </dgm:t>
    </dgm:pt>
    <dgm:pt modelId="{A14B8ECF-E169-407E-91A1-D851A7C54039}" type="sibTrans" cxnId="{384B15F3-2E35-4CEA-BC4C-96347A2FEAB9}">
      <dgm:prSet/>
      <dgm:spPr/>
      <dgm:t>
        <a:bodyPr/>
        <a:lstStyle/>
        <a:p>
          <a:endParaRPr lang="en-US"/>
        </a:p>
      </dgm:t>
    </dgm:pt>
    <dgm:pt modelId="{E668CF53-FB8A-4B5C-A895-C8C9038398F3}">
      <dgm:prSet/>
      <dgm:spPr/>
      <dgm:t>
        <a:bodyPr/>
        <a:lstStyle/>
        <a:p>
          <a:r>
            <a:rPr lang="zh-CN"/>
            <a:t>积极参会奖</a:t>
          </a:r>
          <a:endParaRPr lang="en-US"/>
        </a:p>
      </dgm:t>
    </dgm:pt>
    <dgm:pt modelId="{69D3C470-90B6-4D01-A332-D247E60906A6}" type="parTrans" cxnId="{EC263924-EEFE-4771-A33B-4C7012ACCEB4}">
      <dgm:prSet/>
      <dgm:spPr/>
      <dgm:t>
        <a:bodyPr/>
        <a:lstStyle/>
        <a:p>
          <a:endParaRPr lang="en-US"/>
        </a:p>
      </dgm:t>
    </dgm:pt>
    <dgm:pt modelId="{2F611660-F125-44F8-BEE1-F35E0397D414}" type="sibTrans" cxnId="{EC263924-EEFE-4771-A33B-4C7012ACCEB4}">
      <dgm:prSet/>
      <dgm:spPr/>
      <dgm:t>
        <a:bodyPr/>
        <a:lstStyle/>
        <a:p>
          <a:endParaRPr lang="en-US"/>
        </a:p>
      </dgm:t>
    </dgm:pt>
    <dgm:pt modelId="{BDEDFB2A-B446-44FF-AC8D-3E523488DE38}">
      <dgm:prSet/>
      <dgm:spPr/>
      <dgm:t>
        <a:bodyPr/>
        <a:lstStyle/>
        <a:p>
          <a:r>
            <a:rPr lang="zh-CN"/>
            <a:t>吃瓜群众奖</a:t>
          </a:r>
          <a:endParaRPr lang="en-US"/>
        </a:p>
      </dgm:t>
    </dgm:pt>
    <dgm:pt modelId="{154678D0-9DA0-46B5-B9EF-E37040D9D574}" type="parTrans" cxnId="{92AF2A1A-14C6-4812-8236-E2592BB99BBC}">
      <dgm:prSet/>
      <dgm:spPr/>
      <dgm:t>
        <a:bodyPr/>
        <a:lstStyle/>
        <a:p>
          <a:endParaRPr lang="en-US"/>
        </a:p>
      </dgm:t>
    </dgm:pt>
    <dgm:pt modelId="{E988CEFA-A6DB-46FC-B53C-B2B02FC90407}" type="sibTrans" cxnId="{92AF2A1A-14C6-4812-8236-E2592BB99BBC}">
      <dgm:prSet/>
      <dgm:spPr/>
      <dgm:t>
        <a:bodyPr/>
        <a:lstStyle/>
        <a:p>
          <a:endParaRPr lang="en-US"/>
        </a:p>
      </dgm:t>
    </dgm:pt>
    <dgm:pt modelId="{5AFE4BA3-B613-4A50-94F1-2518D20F8545}">
      <dgm:prSet/>
      <dgm:spPr/>
      <dgm:t>
        <a:bodyPr/>
        <a:lstStyle/>
        <a:p>
          <a:r>
            <a:rPr lang="zh-CN"/>
            <a:t>。。。。。。</a:t>
          </a:r>
          <a:endParaRPr lang="en-US"/>
        </a:p>
      </dgm:t>
    </dgm:pt>
    <dgm:pt modelId="{D8D8609C-BF93-4C4C-B54F-D3438A78E0B5}" type="parTrans" cxnId="{69F300C8-EC68-4737-859D-0A4C79163CE0}">
      <dgm:prSet/>
      <dgm:spPr/>
      <dgm:t>
        <a:bodyPr/>
        <a:lstStyle/>
        <a:p>
          <a:endParaRPr lang="en-US"/>
        </a:p>
      </dgm:t>
    </dgm:pt>
    <dgm:pt modelId="{145483B2-46B4-4F72-80F8-46579CDADA99}" type="sibTrans" cxnId="{69F300C8-EC68-4737-859D-0A4C79163CE0}">
      <dgm:prSet/>
      <dgm:spPr/>
      <dgm:t>
        <a:bodyPr/>
        <a:lstStyle/>
        <a:p>
          <a:endParaRPr lang="en-US"/>
        </a:p>
      </dgm:t>
    </dgm:pt>
    <dgm:pt modelId="{D2BE1D38-EFCE-4143-BE7A-64F8DCE8E423}" type="pres">
      <dgm:prSet presAssocID="{3EBED0ED-DA5C-4F5F-8A3F-A8C90D88FA60}" presName="diagram" presStyleCnt="0">
        <dgm:presLayoutVars>
          <dgm:dir/>
          <dgm:resizeHandles val="exact"/>
        </dgm:presLayoutVars>
      </dgm:prSet>
      <dgm:spPr/>
    </dgm:pt>
    <dgm:pt modelId="{324D660C-6CAE-4F39-94DB-A4CBA505BE7F}" type="pres">
      <dgm:prSet presAssocID="{3DD3C363-CE6D-4169-9333-2EFFEB2D018A}" presName="node" presStyleLbl="node1" presStyleIdx="0" presStyleCnt="9">
        <dgm:presLayoutVars>
          <dgm:bulletEnabled val="1"/>
        </dgm:presLayoutVars>
      </dgm:prSet>
      <dgm:spPr/>
    </dgm:pt>
    <dgm:pt modelId="{6E66845D-06B4-4708-8632-1ED51EF352C6}" type="pres">
      <dgm:prSet presAssocID="{75D47804-7487-4F73-A5D6-67F06E4047CF}" presName="sibTrans" presStyleCnt="0"/>
      <dgm:spPr/>
    </dgm:pt>
    <dgm:pt modelId="{8C939577-1F90-4514-B54C-BF1FDE845D9A}" type="pres">
      <dgm:prSet presAssocID="{68582DDF-F5DB-48F9-AD2C-5A5256ADFF01}" presName="node" presStyleLbl="node1" presStyleIdx="1" presStyleCnt="9">
        <dgm:presLayoutVars>
          <dgm:bulletEnabled val="1"/>
        </dgm:presLayoutVars>
      </dgm:prSet>
      <dgm:spPr/>
    </dgm:pt>
    <dgm:pt modelId="{6ABE6FB6-15AE-42D4-84E4-C57F1934B359}" type="pres">
      <dgm:prSet presAssocID="{95BCE58E-2CCB-4B93-94D3-B6F9CACEDC53}" presName="sibTrans" presStyleCnt="0"/>
      <dgm:spPr/>
    </dgm:pt>
    <dgm:pt modelId="{91EF0308-8016-47EA-9025-78C29B2271AE}" type="pres">
      <dgm:prSet presAssocID="{D4B33BE0-84EF-4CB6-804B-8E05039D971A}" presName="node" presStyleLbl="node1" presStyleIdx="2" presStyleCnt="9">
        <dgm:presLayoutVars>
          <dgm:bulletEnabled val="1"/>
        </dgm:presLayoutVars>
      </dgm:prSet>
      <dgm:spPr/>
    </dgm:pt>
    <dgm:pt modelId="{747811C2-58F9-4E63-A92F-F8BB7C8FC1C7}" type="pres">
      <dgm:prSet presAssocID="{D34F926F-8623-4DAC-850F-38FFD26E3881}" presName="sibTrans" presStyleCnt="0"/>
      <dgm:spPr/>
    </dgm:pt>
    <dgm:pt modelId="{4E2332FD-1D90-4EDE-A49E-8A2023118FA6}" type="pres">
      <dgm:prSet presAssocID="{84D98EC7-950F-4C0F-91B5-602998A8A3E7}" presName="node" presStyleLbl="node1" presStyleIdx="3" presStyleCnt="9">
        <dgm:presLayoutVars>
          <dgm:bulletEnabled val="1"/>
        </dgm:presLayoutVars>
      </dgm:prSet>
      <dgm:spPr/>
    </dgm:pt>
    <dgm:pt modelId="{E1802852-D3E3-4C88-9725-3991CBB702B6}" type="pres">
      <dgm:prSet presAssocID="{828CC10B-A59C-4413-84AE-9F9DDFBABD52}" presName="sibTrans" presStyleCnt="0"/>
      <dgm:spPr/>
    </dgm:pt>
    <dgm:pt modelId="{BC2DC3C1-2358-4D14-A8C6-EFABF4EDF568}" type="pres">
      <dgm:prSet presAssocID="{E8C35AAA-B4B3-4C91-B2BF-0E293A2201C5}" presName="node" presStyleLbl="node1" presStyleIdx="4" presStyleCnt="9">
        <dgm:presLayoutVars>
          <dgm:bulletEnabled val="1"/>
        </dgm:presLayoutVars>
      </dgm:prSet>
      <dgm:spPr/>
    </dgm:pt>
    <dgm:pt modelId="{85AF0F18-33C5-46B0-BEDD-20B29A79750C}" type="pres">
      <dgm:prSet presAssocID="{0F7B47B8-67A5-485F-8A20-25ED1C62F83B}" presName="sibTrans" presStyleCnt="0"/>
      <dgm:spPr/>
    </dgm:pt>
    <dgm:pt modelId="{90630D71-0C36-403F-848B-915F5F3A5BE2}" type="pres">
      <dgm:prSet presAssocID="{A7E4A86A-073D-430E-86B1-DDC904839C1F}" presName="node" presStyleLbl="node1" presStyleIdx="5" presStyleCnt="9">
        <dgm:presLayoutVars>
          <dgm:bulletEnabled val="1"/>
        </dgm:presLayoutVars>
      </dgm:prSet>
      <dgm:spPr/>
    </dgm:pt>
    <dgm:pt modelId="{4D37AFEC-4E19-48C6-9450-01ED0F810C68}" type="pres">
      <dgm:prSet presAssocID="{A14B8ECF-E169-407E-91A1-D851A7C54039}" presName="sibTrans" presStyleCnt="0"/>
      <dgm:spPr/>
    </dgm:pt>
    <dgm:pt modelId="{28D263D7-A663-48A7-A1CF-01410D3C6310}" type="pres">
      <dgm:prSet presAssocID="{E668CF53-FB8A-4B5C-A895-C8C9038398F3}" presName="node" presStyleLbl="node1" presStyleIdx="6" presStyleCnt="9">
        <dgm:presLayoutVars>
          <dgm:bulletEnabled val="1"/>
        </dgm:presLayoutVars>
      </dgm:prSet>
      <dgm:spPr/>
    </dgm:pt>
    <dgm:pt modelId="{C48C092A-3388-4005-A7E6-5C792917F226}" type="pres">
      <dgm:prSet presAssocID="{2F611660-F125-44F8-BEE1-F35E0397D414}" presName="sibTrans" presStyleCnt="0"/>
      <dgm:spPr/>
    </dgm:pt>
    <dgm:pt modelId="{94E5FB34-6284-4458-8B4F-67B3A4D0A17E}" type="pres">
      <dgm:prSet presAssocID="{BDEDFB2A-B446-44FF-AC8D-3E523488DE38}" presName="node" presStyleLbl="node1" presStyleIdx="7" presStyleCnt="9">
        <dgm:presLayoutVars>
          <dgm:bulletEnabled val="1"/>
        </dgm:presLayoutVars>
      </dgm:prSet>
      <dgm:spPr/>
    </dgm:pt>
    <dgm:pt modelId="{4A6AC91C-03A8-49AE-9108-D66C5C835481}" type="pres">
      <dgm:prSet presAssocID="{E988CEFA-A6DB-46FC-B53C-B2B02FC90407}" presName="sibTrans" presStyleCnt="0"/>
      <dgm:spPr/>
    </dgm:pt>
    <dgm:pt modelId="{FA24CB41-64BE-420D-B463-47AC1B301C49}" type="pres">
      <dgm:prSet presAssocID="{5AFE4BA3-B613-4A50-94F1-2518D20F8545}" presName="node" presStyleLbl="node1" presStyleIdx="8" presStyleCnt="9">
        <dgm:presLayoutVars>
          <dgm:bulletEnabled val="1"/>
        </dgm:presLayoutVars>
      </dgm:prSet>
      <dgm:spPr/>
    </dgm:pt>
  </dgm:ptLst>
  <dgm:cxnLst>
    <dgm:cxn modelId="{5452120E-B535-4B2A-8AA3-AF884DE77765}" type="presOf" srcId="{68582DDF-F5DB-48F9-AD2C-5A5256ADFF01}" destId="{8C939577-1F90-4514-B54C-BF1FDE845D9A}" srcOrd="0" destOrd="0" presId="urn:microsoft.com/office/officeart/2005/8/layout/default"/>
    <dgm:cxn modelId="{2CBB0D13-71DB-46E3-8E34-2F44EADD0F42}" srcId="{3EBED0ED-DA5C-4F5F-8A3F-A8C90D88FA60}" destId="{D4B33BE0-84EF-4CB6-804B-8E05039D971A}" srcOrd="2" destOrd="0" parTransId="{FD22DE38-E84F-4673-8359-4D9D1C84AA9B}" sibTransId="{D34F926F-8623-4DAC-850F-38FFD26E3881}"/>
    <dgm:cxn modelId="{92AF2A1A-14C6-4812-8236-E2592BB99BBC}" srcId="{3EBED0ED-DA5C-4F5F-8A3F-A8C90D88FA60}" destId="{BDEDFB2A-B446-44FF-AC8D-3E523488DE38}" srcOrd="7" destOrd="0" parTransId="{154678D0-9DA0-46B5-B9EF-E37040D9D574}" sibTransId="{E988CEFA-A6DB-46FC-B53C-B2B02FC90407}"/>
    <dgm:cxn modelId="{EC263924-EEFE-4771-A33B-4C7012ACCEB4}" srcId="{3EBED0ED-DA5C-4F5F-8A3F-A8C90D88FA60}" destId="{E668CF53-FB8A-4B5C-A895-C8C9038398F3}" srcOrd="6" destOrd="0" parTransId="{69D3C470-90B6-4D01-A332-D247E60906A6}" sibTransId="{2F611660-F125-44F8-BEE1-F35E0397D414}"/>
    <dgm:cxn modelId="{1D8B7031-7089-4D24-BF88-27675B8EB3CC}" type="presOf" srcId="{BDEDFB2A-B446-44FF-AC8D-3E523488DE38}" destId="{94E5FB34-6284-4458-8B4F-67B3A4D0A17E}" srcOrd="0" destOrd="0" presId="urn:microsoft.com/office/officeart/2005/8/layout/default"/>
    <dgm:cxn modelId="{F071E133-4CAB-450A-8C17-0D26A82DAD46}" srcId="{3EBED0ED-DA5C-4F5F-8A3F-A8C90D88FA60}" destId="{E8C35AAA-B4B3-4C91-B2BF-0E293A2201C5}" srcOrd="4" destOrd="0" parTransId="{5F006E65-3AA7-40DA-8960-A36686772F34}" sibTransId="{0F7B47B8-67A5-485F-8A20-25ED1C62F83B}"/>
    <dgm:cxn modelId="{56972334-777B-455B-ADB9-25435F358EEB}" type="presOf" srcId="{5AFE4BA3-B613-4A50-94F1-2518D20F8545}" destId="{FA24CB41-64BE-420D-B463-47AC1B301C49}" srcOrd="0" destOrd="0" presId="urn:microsoft.com/office/officeart/2005/8/layout/default"/>
    <dgm:cxn modelId="{58C11440-6B86-4BFC-BB14-479C074221AC}" type="presOf" srcId="{E8C35AAA-B4B3-4C91-B2BF-0E293A2201C5}" destId="{BC2DC3C1-2358-4D14-A8C6-EFABF4EDF568}" srcOrd="0" destOrd="0" presId="urn:microsoft.com/office/officeart/2005/8/layout/default"/>
    <dgm:cxn modelId="{09694F4E-AC3A-4D16-83A4-00CCFCC8B50C}" type="presOf" srcId="{E668CF53-FB8A-4B5C-A895-C8C9038398F3}" destId="{28D263D7-A663-48A7-A1CF-01410D3C6310}" srcOrd="0" destOrd="0" presId="urn:microsoft.com/office/officeart/2005/8/layout/default"/>
    <dgm:cxn modelId="{2E91C486-EE82-448D-BE5D-8F11E3C3161E}" type="presOf" srcId="{D4B33BE0-84EF-4CB6-804B-8E05039D971A}" destId="{91EF0308-8016-47EA-9025-78C29B2271AE}" srcOrd="0" destOrd="0" presId="urn:microsoft.com/office/officeart/2005/8/layout/default"/>
    <dgm:cxn modelId="{8582378A-2EA8-4BF8-AEB0-5288D61B1449}" srcId="{3EBED0ED-DA5C-4F5F-8A3F-A8C90D88FA60}" destId="{68582DDF-F5DB-48F9-AD2C-5A5256ADFF01}" srcOrd="1" destOrd="0" parTransId="{9ECB7B8D-7A66-498D-8DAE-BDFB59852CCB}" sibTransId="{95BCE58E-2CCB-4B93-94D3-B6F9CACEDC53}"/>
    <dgm:cxn modelId="{0F637892-AC7F-412A-AC10-7191FE62F201}" srcId="{3EBED0ED-DA5C-4F5F-8A3F-A8C90D88FA60}" destId="{84D98EC7-950F-4C0F-91B5-602998A8A3E7}" srcOrd="3" destOrd="0" parTransId="{D75BC3B3-22CF-4EDC-BE78-7119851CA352}" sibTransId="{828CC10B-A59C-4413-84AE-9F9DDFBABD52}"/>
    <dgm:cxn modelId="{0582FCA1-6A79-4605-A3E6-AF571A7EABCE}" srcId="{3EBED0ED-DA5C-4F5F-8A3F-A8C90D88FA60}" destId="{3DD3C363-CE6D-4169-9333-2EFFEB2D018A}" srcOrd="0" destOrd="0" parTransId="{DC2A114A-8966-4825-9783-C9479E8BF5D7}" sibTransId="{75D47804-7487-4F73-A5D6-67F06E4047CF}"/>
    <dgm:cxn modelId="{63A941A6-686B-4CFD-9E95-2950E50E54CF}" type="presOf" srcId="{3DD3C363-CE6D-4169-9333-2EFFEB2D018A}" destId="{324D660C-6CAE-4F39-94DB-A4CBA505BE7F}" srcOrd="0" destOrd="0" presId="urn:microsoft.com/office/officeart/2005/8/layout/default"/>
    <dgm:cxn modelId="{A862F0AA-023C-4FEB-B5CA-8BEA7B4E879E}" type="presOf" srcId="{3EBED0ED-DA5C-4F5F-8A3F-A8C90D88FA60}" destId="{D2BE1D38-EFCE-4143-BE7A-64F8DCE8E423}" srcOrd="0" destOrd="0" presId="urn:microsoft.com/office/officeart/2005/8/layout/default"/>
    <dgm:cxn modelId="{69F300C8-EC68-4737-859D-0A4C79163CE0}" srcId="{3EBED0ED-DA5C-4F5F-8A3F-A8C90D88FA60}" destId="{5AFE4BA3-B613-4A50-94F1-2518D20F8545}" srcOrd="8" destOrd="0" parTransId="{D8D8609C-BF93-4C4C-B54F-D3438A78E0B5}" sibTransId="{145483B2-46B4-4F72-80F8-46579CDADA99}"/>
    <dgm:cxn modelId="{DEC270CC-D889-431D-87A6-EB34C5B585C0}" type="presOf" srcId="{A7E4A86A-073D-430E-86B1-DDC904839C1F}" destId="{90630D71-0C36-403F-848B-915F5F3A5BE2}" srcOrd="0" destOrd="0" presId="urn:microsoft.com/office/officeart/2005/8/layout/default"/>
    <dgm:cxn modelId="{FCC3ECE8-0FB2-4A5D-8E75-8F4DAE8B1590}" type="presOf" srcId="{84D98EC7-950F-4C0F-91B5-602998A8A3E7}" destId="{4E2332FD-1D90-4EDE-A49E-8A2023118FA6}" srcOrd="0" destOrd="0" presId="urn:microsoft.com/office/officeart/2005/8/layout/default"/>
    <dgm:cxn modelId="{384B15F3-2E35-4CEA-BC4C-96347A2FEAB9}" srcId="{3EBED0ED-DA5C-4F5F-8A3F-A8C90D88FA60}" destId="{A7E4A86A-073D-430E-86B1-DDC904839C1F}" srcOrd="5" destOrd="0" parTransId="{E484BA0B-2E09-4336-85BE-C98DEEA9D4AA}" sibTransId="{A14B8ECF-E169-407E-91A1-D851A7C54039}"/>
    <dgm:cxn modelId="{46879384-6030-4E07-96D6-8805A377D32B}" type="presParOf" srcId="{D2BE1D38-EFCE-4143-BE7A-64F8DCE8E423}" destId="{324D660C-6CAE-4F39-94DB-A4CBA505BE7F}" srcOrd="0" destOrd="0" presId="urn:microsoft.com/office/officeart/2005/8/layout/default"/>
    <dgm:cxn modelId="{3BD6524F-C773-417F-82D7-E6810E079535}" type="presParOf" srcId="{D2BE1D38-EFCE-4143-BE7A-64F8DCE8E423}" destId="{6E66845D-06B4-4708-8632-1ED51EF352C6}" srcOrd="1" destOrd="0" presId="urn:microsoft.com/office/officeart/2005/8/layout/default"/>
    <dgm:cxn modelId="{DBF948EC-11A7-4D05-88A4-7E951F742D29}" type="presParOf" srcId="{D2BE1D38-EFCE-4143-BE7A-64F8DCE8E423}" destId="{8C939577-1F90-4514-B54C-BF1FDE845D9A}" srcOrd="2" destOrd="0" presId="urn:microsoft.com/office/officeart/2005/8/layout/default"/>
    <dgm:cxn modelId="{86D1A014-1BFF-4A9F-9E8D-A1EB41FC90BC}" type="presParOf" srcId="{D2BE1D38-EFCE-4143-BE7A-64F8DCE8E423}" destId="{6ABE6FB6-15AE-42D4-84E4-C57F1934B359}" srcOrd="3" destOrd="0" presId="urn:microsoft.com/office/officeart/2005/8/layout/default"/>
    <dgm:cxn modelId="{E8430BE0-B1F4-49C7-9AAC-16659DCE2FBE}" type="presParOf" srcId="{D2BE1D38-EFCE-4143-BE7A-64F8DCE8E423}" destId="{91EF0308-8016-47EA-9025-78C29B2271AE}" srcOrd="4" destOrd="0" presId="urn:microsoft.com/office/officeart/2005/8/layout/default"/>
    <dgm:cxn modelId="{0C22D9D5-6C22-4072-B119-32871B31418F}" type="presParOf" srcId="{D2BE1D38-EFCE-4143-BE7A-64F8DCE8E423}" destId="{747811C2-58F9-4E63-A92F-F8BB7C8FC1C7}" srcOrd="5" destOrd="0" presId="urn:microsoft.com/office/officeart/2005/8/layout/default"/>
    <dgm:cxn modelId="{61B51185-EB38-419B-B6C9-CB357C4A3E96}" type="presParOf" srcId="{D2BE1D38-EFCE-4143-BE7A-64F8DCE8E423}" destId="{4E2332FD-1D90-4EDE-A49E-8A2023118FA6}" srcOrd="6" destOrd="0" presId="urn:microsoft.com/office/officeart/2005/8/layout/default"/>
    <dgm:cxn modelId="{750FB7DB-12CD-4F8C-B506-E8B4EF5CAD89}" type="presParOf" srcId="{D2BE1D38-EFCE-4143-BE7A-64F8DCE8E423}" destId="{E1802852-D3E3-4C88-9725-3991CBB702B6}" srcOrd="7" destOrd="0" presId="urn:microsoft.com/office/officeart/2005/8/layout/default"/>
    <dgm:cxn modelId="{DEC001A1-1BB8-45B6-BC70-216CFE310C0F}" type="presParOf" srcId="{D2BE1D38-EFCE-4143-BE7A-64F8DCE8E423}" destId="{BC2DC3C1-2358-4D14-A8C6-EFABF4EDF568}" srcOrd="8" destOrd="0" presId="urn:microsoft.com/office/officeart/2005/8/layout/default"/>
    <dgm:cxn modelId="{D679E86E-40FE-46E1-BA7C-708B94644F3D}" type="presParOf" srcId="{D2BE1D38-EFCE-4143-BE7A-64F8DCE8E423}" destId="{85AF0F18-33C5-46B0-BEDD-20B29A79750C}" srcOrd="9" destOrd="0" presId="urn:microsoft.com/office/officeart/2005/8/layout/default"/>
    <dgm:cxn modelId="{427CF1B1-8FA7-47C6-9939-4E6C59047A33}" type="presParOf" srcId="{D2BE1D38-EFCE-4143-BE7A-64F8DCE8E423}" destId="{90630D71-0C36-403F-848B-915F5F3A5BE2}" srcOrd="10" destOrd="0" presId="urn:microsoft.com/office/officeart/2005/8/layout/default"/>
    <dgm:cxn modelId="{F5E4AEC4-31F9-4892-931B-C9C90803A065}" type="presParOf" srcId="{D2BE1D38-EFCE-4143-BE7A-64F8DCE8E423}" destId="{4D37AFEC-4E19-48C6-9450-01ED0F810C68}" srcOrd="11" destOrd="0" presId="urn:microsoft.com/office/officeart/2005/8/layout/default"/>
    <dgm:cxn modelId="{AB078AF3-AC99-4B66-B8DE-3804F61F19C6}" type="presParOf" srcId="{D2BE1D38-EFCE-4143-BE7A-64F8DCE8E423}" destId="{28D263D7-A663-48A7-A1CF-01410D3C6310}" srcOrd="12" destOrd="0" presId="urn:microsoft.com/office/officeart/2005/8/layout/default"/>
    <dgm:cxn modelId="{937F18A6-BB7F-406D-85E8-36FFC0BBC171}" type="presParOf" srcId="{D2BE1D38-EFCE-4143-BE7A-64F8DCE8E423}" destId="{C48C092A-3388-4005-A7E6-5C792917F226}" srcOrd="13" destOrd="0" presId="urn:microsoft.com/office/officeart/2005/8/layout/default"/>
    <dgm:cxn modelId="{EE4D4D82-72A9-4EEA-8650-FF42D2F27B5B}" type="presParOf" srcId="{D2BE1D38-EFCE-4143-BE7A-64F8DCE8E423}" destId="{94E5FB34-6284-4458-8B4F-67B3A4D0A17E}" srcOrd="14" destOrd="0" presId="urn:microsoft.com/office/officeart/2005/8/layout/default"/>
    <dgm:cxn modelId="{E7CF3C9E-1E7D-41D3-AB28-AB73832FA976}" type="presParOf" srcId="{D2BE1D38-EFCE-4143-BE7A-64F8DCE8E423}" destId="{4A6AC91C-03A8-49AE-9108-D66C5C835481}" srcOrd="15" destOrd="0" presId="urn:microsoft.com/office/officeart/2005/8/layout/default"/>
    <dgm:cxn modelId="{53015DC3-05E4-4497-B558-03011C284180}" type="presParOf" srcId="{D2BE1D38-EFCE-4143-BE7A-64F8DCE8E423}" destId="{FA24CB41-64BE-420D-B463-47AC1B301C49}" srcOrd="1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A1E5A5F-7634-4226-B798-14ECA781D50F}">
      <dsp:nvSpPr>
        <dsp:cNvPr id="0" name=""/>
        <dsp:cNvSpPr/>
      </dsp:nvSpPr>
      <dsp:spPr>
        <a:xfrm>
          <a:off x="0" y="1080567"/>
          <a:ext cx="2957512" cy="1878020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5C1CD0-3B7E-4838-81D9-C4A535272DA3}">
      <dsp:nvSpPr>
        <dsp:cNvPr id="0" name=""/>
        <dsp:cNvSpPr/>
      </dsp:nvSpPr>
      <dsp:spPr>
        <a:xfrm>
          <a:off x="328612" y="1392749"/>
          <a:ext cx="2957512" cy="187802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4800" kern="1200"/>
            <a:t>共同学习</a:t>
          </a:r>
          <a:endParaRPr lang="en-US" sz="4800" kern="1200"/>
        </a:p>
      </dsp:txBody>
      <dsp:txXfrm>
        <a:off x="383617" y="1447754"/>
        <a:ext cx="2847502" cy="1768010"/>
      </dsp:txXfrm>
    </dsp:sp>
    <dsp:sp modelId="{49B2EEA0-3FF5-433A-A20E-01DC49155E39}">
      <dsp:nvSpPr>
        <dsp:cNvPr id="0" name=""/>
        <dsp:cNvSpPr/>
      </dsp:nvSpPr>
      <dsp:spPr>
        <a:xfrm>
          <a:off x="3614737" y="1080567"/>
          <a:ext cx="2957512" cy="1878020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0246E8-8F79-4C37-9459-6D0AF36F6F76}">
      <dsp:nvSpPr>
        <dsp:cNvPr id="0" name=""/>
        <dsp:cNvSpPr/>
      </dsp:nvSpPr>
      <dsp:spPr>
        <a:xfrm>
          <a:off x="3943350" y="1392749"/>
          <a:ext cx="2957512" cy="187802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800" kern="1200" dirty="0"/>
            <a:t>组织委员</a:t>
          </a:r>
          <a:endParaRPr lang="en-US" sz="4800" kern="1200" dirty="0"/>
        </a:p>
      </dsp:txBody>
      <dsp:txXfrm>
        <a:off x="3998355" y="1447754"/>
        <a:ext cx="2847502" cy="1768010"/>
      </dsp:txXfrm>
    </dsp:sp>
    <dsp:sp modelId="{2A7FAD10-453C-4A82-9FAD-CAC18B3B515E}">
      <dsp:nvSpPr>
        <dsp:cNvPr id="0" name=""/>
        <dsp:cNvSpPr/>
      </dsp:nvSpPr>
      <dsp:spPr>
        <a:xfrm>
          <a:off x="7229475" y="1080567"/>
          <a:ext cx="2957512" cy="1878020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2CB63F-87E7-4E45-84DE-AD3BB4D25F00}">
      <dsp:nvSpPr>
        <dsp:cNvPr id="0" name=""/>
        <dsp:cNvSpPr/>
      </dsp:nvSpPr>
      <dsp:spPr>
        <a:xfrm>
          <a:off x="7558087" y="1392749"/>
          <a:ext cx="2957512" cy="187802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4800" kern="1200"/>
            <a:t>颁奖制</a:t>
          </a:r>
          <a:endParaRPr lang="en-US" sz="4800" kern="1200"/>
        </a:p>
      </dsp:txBody>
      <dsp:txXfrm>
        <a:off x="7613092" y="1447754"/>
        <a:ext cx="2847502" cy="176801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24D660C-6CAE-4F39-94DB-A4CBA505BE7F}">
      <dsp:nvSpPr>
        <dsp:cNvPr id="0" name=""/>
        <dsp:cNvSpPr/>
      </dsp:nvSpPr>
      <dsp:spPr>
        <a:xfrm>
          <a:off x="582645" y="1781"/>
          <a:ext cx="2174490" cy="130469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3000" kern="1200"/>
            <a:t>最佳演讲者</a:t>
          </a:r>
          <a:endParaRPr lang="en-US" sz="3000" kern="1200"/>
        </a:p>
      </dsp:txBody>
      <dsp:txXfrm>
        <a:off x="582645" y="1781"/>
        <a:ext cx="2174490" cy="1304694"/>
      </dsp:txXfrm>
    </dsp:sp>
    <dsp:sp modelId="{8C939577-1F90-4514-B54C-BF1FDE845D9A}">
      <dsp:nvSpPr>
        <dsp:cNvPr id="0" name=""/>
        <dsp:cNvSpPr/>
      </dsp:nvSpPr>
      <dsp:spPr>
        <a:xfrm>
          <a:off x="2974584" y="1781"/>
          <a:ext cx="2174490" cy="1304694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3000" kern="1200"/>
            <a:t>最佳主持人</a:t>
          </a:r>
          <a:endParaRPr lang="en-US" sz="3000" kern="1200"/>
        </a:p>
      </dsp:txBody>
      <dsp:txXfrm>
        <a:off x="2974584" y="1781"/>
        <a:ext cx="2174490" cy="1304694"/>
      </dsp:txXfrm>
    </dsp:sp>
    <dsp:sp modelId="{91EF0308-8016-47EA-9025-78C29B2271AE}">
      <dsp:nvSpPr>
        <dsp:cNvPr id="0" name=""/>
        <dsp:cNvSpPr/>
      </dsp:nvSpPr>
      <dsp:spPr>
        <a:xfrm>
          <a:off x="5366524" y="1781"/>
          <a:ext cx="2174490" cy="1304694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3000" kern="1200"/>
            <a:t>最佳点评官</a:t>
          </a:r>
          <a:endParaRPr lang="en-US" sz="3000" kern="1200"/>
        </a:p>
      </dsp:txBody>
      <dsp:txXfrm>
        <a:off x="5366524" y="1781"/>
        <a:ext cx="2174490" cy="1304694"/>
      </dsp:txXfrm>
    </dsp:sp>
    <dsp:sp modelId="{4E2332FD-1D90-4EDE-A49E-8A2023118FA6}">
      <dsp:nvSpPr>
        <dsp:cNvPr id="0" name=""/>
        <dsp:cNvSpPr/>
      </dsp:nvSpPr>
      <dsp:spPr>
        <a:xfrm>
          <a:off x="7758464" y="1781"/>
          <a:ext cx="2174490" cy="1304694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3000" kern="1200"/>
            <a:t>最佳新人奖</a:t>
          </a:r>
          <a:endParaRPr lang="en-US" sz="3000" kern="1200"/>
        </a:p>
      </dsp:txBody>
      <dsp:txXfrm>
        <a:off x="7758464" y="1781"/>
        <a:ext cx="2174490" cy="1304694"/>
      </dsp:txXfrm>
    </dsp:sp>
    <dsp:sp modelId="{BC2DC3C1-2358-4D14-A8C6-EFABF4EDF568}">
      <dsp:nvSpPr>
        <dsp:cNvPr id="0" name=""/>
        <dsp:cNvSpPr/>
      </dsp:nvSpPr>
      <dsp:spPr>
        <a:xfrm>
          <a:off x="582645" y="1523924"/>
          <a:ext cx="2174490" cy="1304694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3000" kern="1200"/>
            <a:t>最佳进步奖</a:t>
          </a:r>
          <a:endParaRPr lang="en-US" sz="3000" kern="1200"/>
        </a:p>
      </dsp:txBody>
      <dsp:txXfrm>
        <a:off x="582645" y="1523924"/>
        <a:ext cx="2174490" cy="1304694"/>
      </dsp:txXfrm>
    </dsp:sp>
    <dsp:sp modelId="{90630D71-0C36-403F-848B-915F5F3A5BE2}">
      <dsp:nvSpPr>
        <dsp:cNvPr id="0" name=""/>
        <dsp:cNvSpPr/>
      </dsp:nvSpPr>
      <dsp:spPr>
        <a:xfrm>
          <a:off x="2974584" y="1523924"/>
          <a:ext cx="2174490" cy="130469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3000" kern="1200"/>
            <a:t>最佳人气奖</a:t>
          </a:r>
          <a:endParaRPr lang="en-US" sz="3000" kern="1200"/>
        </a:p>
      </dsp:txBody>
      <dsp:txXfrm>
        <a:off x="2974584" y="1523924"/>
        <a:ext cx="2174490" cy="1304694"/>
      </dsp:txXfrm>
    </dsp:sp>
    <dsp:sp modelId="{28D263D7-A663-48A7-A1CF-01410D3C6310}">
      <dsp:nvSpPr>
        <dsp:cNvPr id="0" name=""/>
        <dsp:cNvSpPr/>
      </dsp:nvSpPr>
      <dsp:spPr>
        <a:xfrm>
          <a:off x="5366524" y="1523924"/>
          <a:ext cx="2174490" cy="1304694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3000" kern="1200"/>
            <a:t>积极参会奖</a:t>
          </a:r>
          <a:endParaRPr lang="en-US" sz="3000" kern="1200"/>
        </a:p>
      </dsp:txBody>
      <dsp:txXfrm>
        <a:off x="5366524" y="1523924"/>
        <a:ext cx="2174490" cy="1304694"/>
      </dsp:txXfrm>
    </dsp:sp>
    <dsp:sp modelId="{94E5FB34-6284-4458-8B4F-67B3A4D0A17E}">
      <dsp:nvSpPr>
        <dsp:cNvPr id="0" name=""/>
        <dsp:cNvSpPr/>
      </dsp:nvSpPr>
      <dsp:spPr>
        <a:xfrm>
          <a:off x="7758464" y="1523924"/>
          <a:ext cx="2174490" cy="1304694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3000" kern="1200"/>
            <a:t>吃瓜群众奖</a:t>
          </a:r>
          <a:endParaRPr lang="en-US" sz="3000" kern="1200"/>
        </a:p>
      </dsp:txBody>
      <dsp:txXfrm>
        <a:off x="7758464" y="1523924"/>
        <a:ext cx="2174490" cy="1304694"/>
      </dsp:txXfrm>
    </dsp:sp>
    <dsp:sp modelId="{FA24CB41-64BE-420D-B463-47AC1B301C49}">
      <dsp:nvSpPr>
        <dsp:cNvPr id="0" name=""/>
        <dsp:cNvSpPr/>
      </dsp:nvSpPr>
      <dsp:spPr>
        <a:xfrm>
          <a:off x="4170554" y="3046068"/>
          <a:ext cx="2174490" cy="1304694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3000" kern="1200"/>
            <a:t>。。。。。。</a:t>
          </a:r>
          <a:endParaRPr lang="en-US" sz="3000" kern="1200"/>
        </a:p>
      </dsp:txBody>
      <dsp:txXfrm>
        <a:off x="4170554" y="3046068"/>
        <a:ext cx="2174490" cy="130469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FD88FF-B1A4-4AEF-84F0-E36ED7D296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D9DC161-0AB8-4531-BA61-25A8A56A0C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D6336C1-05CD-4F6C-AA1E-BE9F550105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3D5EB-392F-4742-B2B0-B8C8E4995977}" type="datetimeFigureOut">
              <a:rPr lang="en-US" smtClean="0"/>
              <a:t>8/29/2020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A8B3283-4A2C-4B9F-BE6B-A67C89B91A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E1BCF49-1916-4010-8639-5B40D2F566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D90CDF-B077-4179-9F0B-A91DD208ED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6117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4330C1-E011-49FB-89E1-B9F293DDE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668C735-8679-407E-A852-9A5E8724EE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2C931B7-C0E9-45E3-AE2A-EADC315F59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3D5EB-392F-4742-B2B0-B8C8E4995977}" type="datetimeFigureOut">
              <a:rPr lang="en-US" smtClean="0"/>
              <a:t>8/29/2020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240AA6B-4FCF-41A6-A306-3A706A3478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91F20DD-8656-4558-B4A8-DD669475E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D90CDF-B077-4179-9F0B-A91DD208ED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8855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B761777E-1EC3-4C13-894E-FBC1BEC9C0A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2F7DDCB-E137-44CF-ADEF-FFFA963999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98D058F-9E18-41CB-A319-DB404F23F6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3D5EB-392F-4742-B2B0-B8C8E4995977}" type="datetimeFigureOut">
              <a:rPr lang="en-US" smtClean="0"/>
              <a:t>8/29/2020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EE96D04-D944-4ECD-9D5A-CCC55B51B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4F89D5F-DF57-496B-89AD-F3D2B2EF7B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D90CDF-B077-4179-9F0B-A91DD208ED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5368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Line"/>
          <p:cNvSpPr/>
          <p:nvPr/>
        </p:nvSpPr>
        <p:spPr>
          <a:xfrm>
            <a:off x="508000" y="1111250"/>
            <a:ext cx="11176000" cy="3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</a:ln>
        </p:spPr>
        <p:txBody>
          <a:bodyPr lIns="25400" tIns="25400" rIns="25400" bIns="25400" anchor="ctr"/>
          <a:lstStyle/>
          <a:p>
            <a:pPr defTabSz="228600">
              <a:spcBef>
                <a:spcPts val="0"/>
              </a:spcBef>
              <a:defRPr sz="1200" i="0" spc="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600"/>
          </a:p>
        </p:txBody>
      </p:sp>
      <p:sp>
        <p:nvSpPr>
          <p:cNvPr id="62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3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50332645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670CB6E-093F-4FAE-93A1-F490BF7CFC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29F574E-D1C1-42F2-A8CF-103266ADA6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A025719-80B6-48A0-80E4-816D5339F1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3D5EB-392F-4742-B2B0-B8C8E4995977}" type="datetimeFigureOut">
              <a:rPr lang="en-US" smtClean="0"/>
              <a:t>8/29/2020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72905D1-65B0-446E-8C40-7E092BD31C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77A124D-58E0-43B7-9FB1-6628ED9DE6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D90CDF-B077-4179-9F0B-A91DD208ED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4693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6D364B-72F1-468B-9FE6-1DC7BC3584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28E533D-FA71-41FC-83FD-974BE15D63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69BF676-AC36-4ADC-AD42-4792AA62E5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3D5EB-392F-4742-B2B0-B8C8E4995977}" type="datetimeFigureOut">
              <a:rPr lang="en-US" smtClean="0"/>
              <a:t>8/29/2020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17A906B-AD5E-46F1-AAF6-E840652E3B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135F48E-3E09-4732-913A-83F000700A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D90CDF-B077-4179-9F0B-A91DD208ED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6802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7FC125-3D2E-411E-87EE-71CC01252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6E45A30-9D0C-4689-B595-EBD8AE8FC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0C8C230-A46D-4515-B6DA-47984B0D65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8415B2C-CB57-44AA-8843-B7A6C59DB2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3D5EB-392F-4742-B2B0-B8C8E4995977}" type="datetimeFigureOut">
              <a:rPr lang="en-US" smtClean="0"/>
              <a:t>8/29/2020</a:t>
            </a:fld>
            <a:endParaRPr 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24F0D40-1127-497E-B15E-77F9F9019A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1A060FC-C9AA-4636-803E-42F0721303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D90CDF-B077-4179-9F0B-A91DD208ED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5977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5F4BC8-F20A-4ED0-9995-227C6C7819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57D06B2-5B0B-4781-B38B-67FC563994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67B76BA-B13F-4EBF-B22E-7E7DBCBAD7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CE16FE7-18A5-4B7D-BAB3-D116BBFD0A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0D62B179-45D2-40FA-8C05-423E340558A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F55CE2D7-C108-4939-B694-19CA111EB5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3D5EB-392F-4742-B2B0-B8C8E4995977}" type="datetimeFigureOut">
              <a:rPr lang="en-US" smtClean="0"/>
              <a:t>8/29/2020</a:t>
            </a:fld>
            <a:endParaRPr 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DEBB9131-CAA5-4BC3-8FB5-839ECD433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5725C3BD-5BAF-4415-B431-975D792F16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D90CDF-B077-4179-9F0B-A91DD208ED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2185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D0BA2C-1102-4712-B5B9-B6E0AE43E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45E9D82-B08D-4B9F-ABB6-18F13793E7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3D5EB-392F-4742-B2B0-B8C8E4995977}" type="datetimeFigureOut">
              <a:rPr lang="en-US" smtClean="0"/>
              <a:t>8/29/2020</a:t>
            </a:fld>
            <a:endParaRPr 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5D5C31D-E540-4C9A-A628-3FE6EFA99E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72C1996-AA2B-419B-A50C-D4FDC69325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D90CDF-B077-4179-9F0B-A91DD208ED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63084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93DFF53-D600-4337-BEA1-C64083D3F9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3D5EB-392F-4742-B2B0-B8C8E4995977}" type="datetimeFigureOut">
              <a:rPr lang="en-US" smtClean="0"/>
              <a:t>8/29/2020</a:t>
            </a:fld>
            <a:endParaRPr 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8495E55-FF35-4E2F-85E0-2C496EE70E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233041C-E6A4-4579-A515-C78023871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D90CDF-B077-4179-9F0B-A91DD208ED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5947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75EC0C5-6F5D-4F32-98E4-CCE9B4FF9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89CDF71-980C-4D0B-8B85-E0FAF88694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A8E5E94-3960-4C86-9BD8-EC88261BE9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04D3AF7-9FC6-45C5-BBBB-12434B68E6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3D5EB-392F-4742-B2B0-B8C8E4995977}" type="datetimeFigureOut">
              <a:rPr lang="en-US" smtClean="0"/>
              <a:t>8/29/2020</a:t>
            </a:fld>
            <a:endParaRPr 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70A8C6D-99D9-4E35-936D-9C7B057853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AF66CC8-A237-4AAA-A599-C9302004C3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D90CDF-B077-4179-9F0B-A91DD208ED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702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6C5F8BF-6BF6-4677-A4B3-E2234A990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4590FD32-6A73-4B24-A519-5A32D68A13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9FF5F6C-D245-475E-99DC-A347356946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FA4F5D0-68BB-4618-B068-47BC377EF1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3D5EB-392F-4742-B2B0-B8C8E4995977}" type="datetimeFigureOut">
              <a:rPr lang="en-US" smtClean="0"/>
              <a:t>8/29/2020</a:t>
            </a:fld>
            <a:endParaRPr 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BA4A6ED-514A-4E21-B72A-500D3771E2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12F0C84-805C-4DC8-9B47-A89657F1B7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D90CDF-B077-4179-9F0B-A91DD208ED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4463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13933795-374B-4789-88EF-F1A0F106D3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771BE81-94D8-49F4-B466-7976A2DC87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F27C539-8B3D-42D0-9817-B27E9787F9F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43D5EB-392F-4742-B2B0-B8C8E4995977}" type="datetimeFigureOut">
              <a:rPr lang="en-US" smtClean="0"/>
              <a:t>8/29/2020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FEAD29B-46CE-4753-86F1-05DB5F30FF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CA5A33F-0882-4239-A54B-73DC47379C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D90CDF-B077-4179-9F0B-A91DD208ED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894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jp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3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14">
            <a:extLst>
              <a:ext uri="{FF2B5EF4-FFF2-40B4-BE49-F238E27FC236}">
                <a16:creationId xmlns:a16="http://schemas.microsoft.com/office/drawing/2014/main" id="{F94AA2BD-2E3F-4B1D-8127-5744B81153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8572DFA8-E2C9-4BB8-B3B6-DCE39F79E3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987552"/>
            <a:ext cx="4485861" cy="1088136"/>
          </a:xfrm>
        </p:spPr>
        <p:txBody>
          <a:bodyPr anchor="b">
            <a:normAutofit/>
          </a:bodyPr>
          <a:lstStyle/>
          <a:p>
            <a:r>
              <a:rPr lang="zh-CN" altLang="en-US" sz="4800" b="1" dirty="0"/>
              <a:t>头马演讲俱乐部</a:t>
            </a:r>
            <a:endParaRPr lang="en-US" sz="4800" b="1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BD02261-2DC8-4AA8-9E16-7751AE8924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0" name="Rectangle 18">
            <a:extLst>
              <a:ext uri="{FF2B5EF4-FFF2-40B4-BE49-F238E27FC236}">
                <a16:creationId xmlns:a16="http://schemas.microsoft.com/office/drawing/2014/main" id="{3D752CF2-2291-40B5-B462-C17B174C10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6000"/>
            <a:ext cx="43891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CA4CF1B-5E18-4E95-A60A-26C90903E4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3849" y="3273552"/>
            <a:ext cx="4498848" cy="3584448"/>
          </a:xfrm>
        </p:spPr>
        <p:txBody>
          <a:bodyPr anchor="t">
            <a:normAutofit/>
          </a:bodyPr>
          <a:lstStyle/>
          <a:p>
            <a:r>
              <a:rPr lang="zh-CN" altLang="en-US" sz="1800" dirty="0"/>
              <a:t>张雅萍    </a:t>
            </a:r>
            <a:endParaRPr lang="en-US" altLang="zh-CN" sz="1800" dirty="0"/>
          </a:p>
          <a:p>
            <a:r>
              <a:rPr lang="en-US" altLang="zh-CN" sz="1800" dirty="0"/>
              <a:t>08/30/2020</a:t>
            </a:r>
          </a:p>
          <a:p>
            <a:endParaRPr lang="en-US" sz="1800" dirty="0"/>
          </a:p>
        </p:txBody>
      </p:sp>
      <p:pic>
        <p:nvPicPr>
          <p:cNvPr id="5" name="图片 4" descr="一群人坐在桌子前&#10;&#10;描述已自动生成">
            <a:extLst>
              <a:ext uri="{FF2B5EF4-FFF2-40B4-BE49-F238E27FC236}">
                <a16:creationId xmlns:a16="http://schemas.microsoft.com/office/drawing/2014/main" id="{132227A1-87AD-4DC3-BF5C-473043EDB35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249"/>
          <a:stretch/>
        </p:blipFill>
        <p:spPr>
          <a:xfrm>
            <a:off x="5308052" y="10"/>
            <a:ext cx="6883948" cy="6857990"/>
          </a:xfrm>
          <a:custGeom>
            <a:avLst/>
            <a:gdLst/>
            <a:ahLst/>
            <a:cxnLst/>
            <a:rect l="l" t="t" r="r" b="b"/>
            <a:pathLst>
              <a:path w="6883948" h="6858000">
                <a:moveTo>
                  <a:pt x="365648" y="0"/>
                </a:moveTo>
                <a:lnTo>
                  <a:pt x="6883948" y="0"/>
                </a:lnTo>
                <a:lnTo>
                  <a:pt x="6883948" y="6858000"/>
                </a:lnTo>
                <a:lnTo>
                  <a:pt x="365648" y="6858000"/>
                </a:lnTo>
                <a:lnTo>
                  <a:pt x="360213" y="6835050"/>
                </a:lnTo>
                <a:cubicBezTo>
                  <a:pt x="128263" y="5788167"/>
                  <a:pt x="0" y="4637179"/>
                  <a:pt x="0" y="3429001"/>
                </a:cubicBezTo>
                <a:cubicBezTo>
                  <a:pt x="0" y="2220824"/>
                  <a:pt x="128263" y="1069835"/>
                  <a:pt x="360213" y="22952"/>
                </a:cubicBezTo>
                <a:close/>
              </a:path>
            </a:pathLst>
          </a:custGeom>
          <a:effectLst>
            <a:outerShdw blurRad="50800" dist="38100" dir="10800000" algn="r" rotWithShape="0">
              <a:schemeClr val="bg1">
                <a:lumMod val="85000"/>
                <a:alpha val="3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6045877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0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图片 5" descr="图片包含 室内, 桌子, 男人, 房间&#10;&#10;描述已自动生成">
            <a:extLst>
              <a:ext uri="{FF2B5EF4-FFF2-40B4-BE49-F238E27FC236}">
                <a16:creationId xmlns:a16="http://schemas.microsoft.com/office/drawing/2014/main" id="{170B8FF4-01D5-473C-A6DC-4325B64E664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0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BAE7AFA0-5CAE-4D8E-A9FA-08BE48290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568" y="1065862"/>
            <a:ext cx="4206800" cy="47262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altLang="zh-CN" sz="4800" b="1" dirty="0">
                <a:solidFill>
                  <a:srgbClr val="FFFFFF"/>
                </a:solidFill>
              </a:rPr>
              <a:t>4.</a:t>
            </a:r>
            <a:r>
              <a:rPr lang="zh-CN" altLang="en-US" sz="4800" b="1" dirty="0">
                <a:solidFill>
                  <a:srgbClr val="FFFFFF"/>
                </a:solidFill>
              </a:rPr>
              <a:t>即兴演讲环节</a:t>
            </a:r>
            <a:endParaRPr lang="en-US" sz="4800" b="1" dirty="0">
              <a:solidFill>
                <a:srgbClr val="FFFFFF"/>
              </a:solidFill>
            </a:endParaRPr>
          </a:p>
        </p:txBody>
      </p:sp>
      <p:cxnSp>
        <p:nvCxnSpPr>
          <p:cNvPr id="16" name="Straight Connector 12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82B2699-F1FB-4983-B920-296E5A26BE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55379" y="1065862"/>
            <a:ext cx="5744685" cy="47262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/>
            <a:r>
              <a:rPr lang="zh-CN" altLang="en-US" sz="4000" dirty="0">
                <a:solidFill>
                  <a:srgbClr val="FFFFFF"/>
                </a:solidFill>
              </a:rPr>
              <a:t>（</a:t>
            </a:r>
            <a:r>
              <a:rPr lang="en-US" altLang="zh-CN" sz="4000" dirty="0">
                <a:solidFill>
                  <a:srgbClr val="FFFFFF"/>
                </a:solidFill>
              </a:rPr>
              <a:t>Table topic)-TTM(Table Topic Master)</a:t>
            </a:r>
            <a:r>
              <a:rPr lang="zh-CN" altLang="en-US" sz="4000" dirty="0">
                <a:solidFill>
                  <a:srgbClr val="FFFFFF"/>
                </a:solidFill>
              </a:rPr>
              <a:t>主持，就某一主题，准备几个问题，由</a:t>
            </a:r>
            <a:r>
              <a:rPr lang="en-US" altLang="zh-CN" sz="4000" dirty="0">
                <a:solidFill>
                  <a:srgbClr val="FFFFFF"/>
                </a:solidFill>
              </a:rPr>
              <a:t>TTM</a:t>
            </a:r>
            <a:r>
              <a:rPr lang="zh-CN" altLang="en-US" sz="4000" dirty="0">
                <a:solidFill>
                  <a:srgbClr val="FFFFFF"/>
                </a:solidFill>
              </a:rPr>
              <a:t>随机或由参会者自荐，选问题，进行即兴的</a:t>
            </a:r>
            <a:r>
              <a:rPr lang="en-US" altLang="zh-CN" sz="4000" dirty="0">
                <a:solidFill>
                  <a:srgbClr val="FFFFFF"/>
                </a:solidFill>
              </a:rPr>
              <a:t>1</a:t>
            </a:r>
            <a:r>
              <a:rPr lang="zh-CN" altLang="en-US" sz="4000" dirty="0">
                <a:solidFill>
                  <a:srgbClr val="FFFFFF"/>
                </a:solidFill>
              </a:rPr>
              <a:t>～</a:t>
            </a:r>
            <a:r>
              <a:rPr lang="en-US" altLang="zh-CN" sz="4000" dirty="0">
                <a:solidFill>
                  <a:srgbClr val="FFFFFF"/>
                </a:solidFill>
              </a:rPr>
              <a:t>2</a:t>
            </a:r>
            <a:r>
              <a:rPr lang="zh-CN" altLang="en-US" sz="4000" dirty="0">
                <a:solidFill>
                  <a:srgbClr val="FFFFFF"/>
                </a:solidFill>
              </a:rPr>
              <a:t>分钟演讲</a:t>
            </a:r>
          </a:p>
          <a:p>
            <a:endParaRPr lang="en-US" sz="2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90713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7BDB1C38-9CE4-4610-878C-FE9D89D7DD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altLang="zh-CN" kern="12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5.</a:t>
            </a:r>
            <a:r>
              <a:rPr lang="zh-CN" altLang="en-US" kern="12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反馈环节</a:t>
            </a:r>
            <a:endParaRPr lang="en-US" kern="1200" dirty="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4B6004A-BAF8-4891-B94C-A47EEE1064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76031" y="963877"/>
            <a:ext cx="6377769" cy="493024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z="4400" dirty="0"/>
              <a:t>重要角色</a:t>
            </a:r>
            <a:r>
              <a:rPr lang="en-US" altLang="zh-CN" sz="4400" dirty="0"/>
              <a:t>(</a:t>
            </a:r>
            <a:r>
              <a:rPr lang="zh-CN" altLang="en-US" sz="4400" dirty="0"/>
              <a:t>总评估</a:t>
            </a:r>
            <a:r>
              <a:rPr lang="en-US" sz="4400" dirty="0"/>
              <a:t>,</a:t>
            </a:r>
            <a:r>
              <a:rPr lang="zh-CN" altLang="en-US" sz="4400" dirty="0"/>
              <a:t>哼哈官</a:t>
            </a:r>
            <a:r>
              <a:rPr lang="en-US" sz="4400" dirty="0"/>
              <a:t>，</a:t>
            </a:r>
            <a:r>
              <a:rPr lang="zh-CN" altLang="en-US" sz="4400" dirty="0"/>
              <a:t>时间官</a:t>
            </a:r>
            <a:r>
              <a:rPr lang="en-US" sz="4400" dirty="0"/>
              <a:t>，</a:t>
            </a:r>
            <a:r>
              <a:rPr lang="zh-CN" altLang="en-US" sz="4400" dirty="0"/>
              <a:t>语法官</a:t>
            </a:r>
            <a:r>
              <a:rPr lang="en-US" sz="4400" dirty="0"/>
              <a:t>)</a:t>
            </a:r>
            <a:r>
              <a:rPr lang="zh-CN" altLang="en-US" sz="4400" dirty="0"/>
              <a:t>进行正面反馈报告。以及会议总点评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43298872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16">
            <a:extLst>
              <a:ext uri="{FF2B5EF4-FFF2-40B4-BE49-F238E27FC236}">
                <a16:creationId xmlns:a16="http://schemas.microsoft.com/office/drawing/2014/main" id="{5A59F003-E00A-43F9-91DC-CC54E3B8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图片 4" descr="图片包含 人, 室内, 盒子, 桌子&#10;&#10;描述已自动生成">
            <a:extLst>
              <a:ext uri="{FF2B5EF4-FFF2-40B4-BE49-F238E27FC236}">
                <a16:creationId xmlns:a16="http://schemas.microsoft.com/office/drawing/2014/main" id="{6232D17C-34BD-40D0-A187-84D3547AFF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1" t="15414" b="1640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8" name="Rectangle 18">
            <a:extLst>
              <a:ext uri="{FF2B5EF4-FFF2-40B4-BE49-F238E27FC236}">
                <a16:creationId xmlns:a16="http://schemas.microsoft.com/office/drawing/2014/main" id="{D74A4382-E3AD-430A-9A1F-DFA3E0E77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799868" y="-1534136"/>
            <a:ext cx="4592270" cy="12192001"/>
          </a:xfrm>
          <a:prstGeom prst="rect">
            <a:avLst/>
          </a:prstGeom>
          <a:gradFill>
            <a:gsLst>
              <a:gs pos="35000">
                <a:schemeClr val="bg1">
                  <a:alpha val="46000"/>
                </a:schemeClr>
              </a:gs>
              <a:gs pos="21000">
                <a:schemeClr val="bg1">
                  <a:alpha val="3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9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34BB9A2E-E16B-4E94-9E9F-A0620EE040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553" y="3091928"/>
            <a:ext cx="9078562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sz="6600" b="1"/>
              <a:t>6.</a:t>
            </a:r>
            <a:r>
              <a:rPr lang="zh-CN" altLang="en-US" sz="6600" b="1"/>
              <a:t>颁奖</a:t>
            </a:r>
            <a:br>
              <a:rPr lang="en-US" altLang="zh-CN" sz="6600"/>
            </a:br>
            <a:endParaRPr lang="en-US" sz="6600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79F40191-0F44-4FD1-82CC-ACB507C14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575039"/>
            <a:ext cx="9785897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8227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人, 桌子, 室内, 女人&#10;&#10;描述已自动生成">
            <a:extLst>
              <a:ext uri="{FF2B5EF4-FFF2-40B4-BE49-F238E27FC236}">
                <a16:creationId xmlns:a16="http://schemas.microsoft.com/office/drawing/2014/main" id="{476BA836-8A99-4EC8-9C36-B8B16CCE65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39" r="19030"/>
          <a:stretch/>
        </p:blipFill>
        <p:spPr>
          <a:xfrm>
            <a:off x="1" y="10"/>
            <a:ext cx="4003040" cy="4226709"/>
          </a:xfrm>
          <a:prstGeom prst="rect">
            <a:avLst/>
          </a:prstGeom>
        </p:spPr>
      </p:pic>
      <p:pic>
        <p:nvPicPr>
          <p:cNvPr id="5" name="图片 4" descr="图片包含 女人, 桌子, 男人, 人们&#10;&#10;描述已自动生成">
            <a:extLst>
              <a:ext uri="{FF2B5EF4-FFF2-40B4-BE49-F238E27FC236}">
                <a16:creationId xmlns:a16="http://schemas.microsoft.com/office/drawing/2014/main" id="{17962359-1897-4F9B-BE74-A0DCD8E2066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63" r="26568" b="2"/>
          <a:stretch/>
        </p:blipFill>
        <p:spPr>
          <a:xfrm>
            <a:off x="4093465" y="10"/>
            <a:ext cx="4003040" cy="4224518"/>
          </a:xfrm>
          <a:prstGeom prst="rect">
            <a:avLst/>
          </a:prstGeom>
        </p:spPr>
      </p:pic>
      <p:pic>
        <p:nvPicPr>
          <p:cNvPr id="7" name="图片 6" descr="图片包含 人, 室内, 人们, 桌子&#10;&#10;描述已自动生成">
            <a:extLst>
              <a:ext uri="{FF2B5EF4-FFF2-40B4-BE49-F238E27FC236}">
                <a16:creationId xmlns:a16="http://schemas.microsoft.com/office/drawing/2014/main" id="{25ADF420-3E96-4745-AD17-D81086A0303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21" r="25635" b="2"/>
          <a:stretch/>
        </p:blipFill>
        <p:spPr>
          <a:xfrm>
            <a:off x="8186928" y="10"/>
            <a:ext cx="4005072" cy="4224518"/>
          </a:xfrm>
          <a:prstGeom prst="rect">
            <a:avLst/>
          </a:prstGeom>
        </p:spPr>
      </p:pic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A2D2D67-3CE1-42EE-8263-0D5F3667EF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74920" y="4535424"/>
            <a:ext cx="2888350" cy="1585458"/>
          </a:xfrm>
        </p:spPr>
        <p:txBody>
          <a:bodyPr vert="horz" lIns="91440" tIns="45720" rIns="91440" bIns="45720" rtlCol="0">
            <a:normAutofit fontScale="77500" lnSpcReduction="20000"/>
          </a:bodyPr>
          <a:lstStyle/>
          <a:p>
            <a:r>
              <a:rPr lang="zh-CN" altLang="en-US" sz="4800" dirty="0"/>
              <a:t>仪式感</a:t>
            </a:r>
            <a:endParaRPr lang="en-US" altLang="zh-CN" sz="4800" dirty="0"/>
          </a:p>
          <a:p>
            <a:r>
              <a:rPr lang="zh-CN" altLang="en-US" sz="4800" dirty="0"/>
              <a:t>握手礼</a:t>
            </a:r>
            <a:endParaRPr lang="en-US" altLang="zh-CN" sz="4800" dirty="0"/>
          </a:p>
          <a:p>
            <a:r>
              <a:rPr lang="zh-CN" altLang="en-US" sz="4800" dirty="0"/>
              <a:t>鼓掌礼</a:t>
            </a:r>
            <a:endParaRPr lang="en-US" sz="48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174143650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0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图片 4" descr="电视萤幕的一群人&#10;&#10;描述已自动生成">
            <a:extLst>
              <a:ext uri="{FF2B5EF4-FFF2-40B4-BE49-F238E27FC236}">
                <a16:creationId xmlns:a16="http://schemas.microsoft.com/office/drawing/2014/main" id="{FB40306A-A114-4C52-BEC5-4FDA639DE7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91" r="13818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DE0E4810-E16E-477A-8BFF-13D1F3879F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 sz="3600" b="1" dirty="0"/>
              <a:t>头马与培训班或学校的区别</a:t>
            </a:r>
            <a:endParaRPr lang="en-US" sz="3600" b="1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1085F47-39A5-4F82-91A0-5AE05A09B4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1093" y="2718054"/>
            <a:ext cx="3839399" cy="217122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dirty="0"/>
              <a:t>Learn by doing </a:t>
            </a:r>
            <a:r>
              <a:rPr lang="zh-CN" altLang="en-US" sz="2400" dirty="0"/>
              <a:t>实践和犯错</a:t>
            </a:r>
          </a:p>
          <a:p>
            <a:r>
              <a:rPr lang="zh-CN" altLang="en-US" sz="2400" dirty="0"/>
              <a:t>友好</a:t>
            </a:r>
            <a:r>
              <a:rPr lang="en-US" altLang="zh-CN" sz="2400" dirty="0"/>
              <a:t>/</a:t>
            </a:r>
            <a:r>
              <a:rPr lang="zh-CN" altLang="en-US" sz="2400" dirty="0"/>
              <a:t>安全</a:t>
            </a:r>
            <a:r>
              <a:rPr lang="en-US" altLang="zh-CN" sz="2400" dirty="0"/>
              <a:t>/</a:t>
            </a:r>
            <a:r>
              <a:rPr lang="zh-CN" altLang="en-US" sz="2400" dirty="0"/>
              <a:t>促进进步</a:t>
            </a:r>
          </a:p>
          <a:p>
            <a:r>
              <a:rPr lang="zh-CN" altLang="en-US" sz="2400" dirty="0"/>
              <a:t>评估和学会评估</a:t>
            </a:r>
          </a:p>
          <a:p>
            <a:r>
              <a:rPr lang="en-US" altLang="zh-CN" sz="2400" dirty="0"/>
              <a:t>O</a:t>
            </a:r>
            <a:r>
              <a:rPr lang="en-US" sz="2400" dirty="0"/>
              <a:t>fficer </a:t>
            </a:r>
            <a:r>
              <a:rPr lang="zh-CN" altLang="en-US" sz="2400" dirty="0"/>
              <a:t>贡献和收获</a:t>
            </a:r>
          </a:p>
          <a:p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2675259696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45B1D5C-0827-4AF0-8186-11FC5A8B8B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7C1B1FA5-9FDD-4EA5-A1CE-EF84531F25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7909" y="2023110"/>
            <a:ext cx="2469624" cy="28460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z="3700"/>
              <a:t>昆明</a:t>
            </a:r>
            <a:endParaRPr lang="en-US" sz="3700"/>
          </a:p>
        </p:txBody>
      </p:sp>
      <p:sp>
        <p:nvSpPr>
          <p:cNvPr id="47" name="Rectangle 11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433973" y="-827233"/>
            <a:ext cx="1715478" cy="85834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13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2085" y="664308"/>
            <a:ext cx="8082632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Screen Shot 2020-08-26 at 2.41.37 PM.png" descr="Screen Shot 2020-08-26 at 2.41.37 PM.png">
            <a:extLst>
              <a:ext uri="{FF2B5EF4-FFF2-40B4-BE49-F238E27FC236}">
                <a16:creationId xmlns:a16="http://schemas.microsoft.com/office/drawing/2014/main" id="{1BA201DE-7A48-482C-8C49-9F3EA8F166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575" r="9718" b="-2"/>
          <a:stretch/>
        </p:blipFill>
        <p:spPr>
          <a:xfrm>
            <a:off x="545238" y="858525"/>
            <a:ext cx="7608304" cy="5211906"/>
          </a:xfrm>
          <a:prstGeom prst="rect">
            <a:avLst/>
          </a:prstGeom>
        </p:spPr>
      </p:pic>
      <p:sp>
        <p:nvSpPr>
          <p:cNvPr id="49" name="Rectangle 15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950447" y="3392097"/>
            <a:ext cx="1719072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344543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45B1D5C-0827-4AF0-8186-11FC5A8B8B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4929DF14-D23A-4C86-A0A4-39A8381D9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7909" y="2023110"/>
            <a:ext cx="2469624" cy="28460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z="3700"/>
              <a:t>贵阳</a:t>
            </a:r>
            <a:endParaRPr lang="en-US" sz="37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433973" y="-827233"/>
            <a:ext cx="1715478" cy="85834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2085" y="664308"/>
            <a:ext cx="8082632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图片 4" descr="地图的截图&#10;&#10;描述已自动生成">
            <a:extLst>
              <a:ext uri="{FF2B5EF4-FFF2-40B4-BE49-F238E27FC236}">
                <a16:creationId xmlns:a16="http://schemas.microsoft.com/office/drawing/2014/main" id="{56D8142D-A683-4A93-8F5D-06DB199114D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14" b="1"/>
          <a:stretch/>
        </p:blipFill>
        <p:spPr>
          <a:xfrm>
            <a:off x="545238" y="858525"/>
            <a:ext cx="7608304" cy="5211906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950447" y="3392097"/>
            <a:ext cx="1719072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389567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45B1D5C-0827-4AF0-8186-11FC5A8B8B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28051395-7573-4F4A-A51E-0B6540186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7909" y="2023110"/>
            <a:ext cx="2469624" cy="28460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z="3700"/>
              <a:t>香港</a:t>
            </a:r>
            <a:endParaRPr lang="en-US" sz="37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433973" y="-827233"/>
            <a:ext cx="1715478" cy="85834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2085" y="664308"/>
            <a:ext cx="8082632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Screen Shot 2020-08-26 at 2.35.12 PM.png" descr="Screen Shot 2020-08-26 at 2.35.12 PM.png">
            <a:extLst>
              <a:ext uri="{FF2B5EF4-FFF2-40B4-BE49-F238E27FC236}">
                <a16:creationId xmlns:a16="http://schemas.microsoft.com/office/drawing/2014/main" id="{1812B9C5-CA7E-4661-AAF0-7C37E80501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17" r="1" b="1961"/>
          <a:stretch/>
        </p:blipFill>
        <p:spPr>
          <a:xfrm>
            <a:off x="545238" y="858525"/>
            <a:ext cx="7608304" cy="5211906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950447" y="3392097"/>
            <a:ext cx="1719072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5400227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E45B1D5C-0827-4AF0-8186-11FC5A8B8B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28051395-7573-4F4A-A51E-0B6540186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7909" y="2023110"/>
            <a:ext cx="2469624" cy="28460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z="3700" dirty="0"/>
              <a:t>深圳</a:t>
            </a:r>
            <a:endParaRPr lang="en-US" sz="37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433973" y="-827233"/>
            <a:ext cx="1715478" cy="85834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2085" y="664308"/>
            <a:ext cx="8082632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图片 6" descr="地图上有字&#10;&#10;描述已自动生成">
            <a:extLst>
              <a:ext uri="{FF2B5EF4-FFF2-40B4-BE49-F238E27FC236}">
                <a16:creationId xmlns:a16="http://schemas.microsoft.com/office/drawing/2014/main" id="{D748F971-A5BF-4291-A51B-2051FD82383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86" r="5226" b="-1"/>
          <a:stretch/>
        </p:blipFill>
        <p:spPr>
          <a:xfrm>
            <a:off x="545238" y="858525"/>
            <a:ext cx="7608304" cy="5211906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950447" y="3392097"/>
            <a:ext cx="1719072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622239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45B1D5C-0827-4AF0-8186-11FC5A8B8B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28051395-7573-4F4A-A51E-0B6540186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7909" y="2023110"/>
            <a:ext cx="2469624" cy="28460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sz="3700" dirty="0"/>
              <a:t>Riverside</a:t>
            </a:r>
            <a:endParaRPr lang="en-US" sz="37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433973" y="-827233"/>
            <a:ext cx="1715478" cy="85834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2085" y="664308"/>
            <a:ext cx="8082632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F9B1DED-FE27-4DF5-A366-0638E43F41D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18" b="-1"/>
          <a:stretch/>
        </p:blipFill>
        <p:spPr>
          <a:xfrm>
            <a:off x="545238" y="858525"/>
            <a:ext cx="7608304" cy="5211906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950447" y="3392097"/>
            <a:ext cx="1719072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334950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Facebook Event Photo Burgundy.jpg" descr="Facebook Event Photo Burgundy.jpg">
            <a:extLst>
              <a:ext uri="{FF2B5EF4-FFF2-40B4-BE49-F238E27FC236}">
                <a16:creationId xmlns:a16="http://schemas.microsoft.com/office/drawing/2014/main" id="{7E00FA83-65E7-4F00-BC01-4EFF9403C8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79" r="25875" b="317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0369DB41-6240-4729-901C-C1220FA298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 sz="3600" b="1" dirty="0"/>
              <a:t>起源与发展</a:t>
            </a:r>
            <a:endParaRPr lang="en-US" sz="3600" b="1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526B5DE-CF13-4218-9BDA-10B60A44DE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1094" y="2718054"/>
            <a:ext cx="8432664" cy="320725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 b="1" dirty="0"/>
              <a:t>头马国际俱乐部  </a:t>
            </a:r>
            <a:r>
              <a:rPr lang="en-US" altLang="zh-CN" b="1" dirty="0" err="1"/>
              <a:t>ToastMasters</a:t>
            </a:r>
            <a:r>
              <a:rPr lang="en-US" altLang="zh-CN" b="1" dirty="0"/>
              <a:t> International  </a:t>
            </a:r>
          </a:p>
          <a:p>
            <a:r>
              <a:rPr lang="zh-CN" altLang="en-US" b="1" dirty="0"/>
              <a:t>于</a:t>
            </a:r>
            <a:r>
              <a:rPr lang="en-US" altLang="zh-CN" b="1" dirty="0"/>
              <a:t>1924</a:t>
            </a:r>
            <a:r>
              <a:rPr lang="zh-CN" altLang="en-US" b="1" dirty="0"/>
              <a:t>年在美国加州成立</a:t>
            </a:r>
          </a:p>
          <a:p>
            <a:r>
              <a:rPr lang="zh-CN" altLang="en-US" b="1" dirty="0"/>
              <a:t>在全球</a:t>
            </a:r>
            <a:r>
              <a:rPr lang="en-US" altLang="zh-CN" b="1" dirty="0"/>
              <a:t>143</a:t>
            </a:r>
            <a:r>
              <a:rPr lang="zh-CN" altLang="en-US" b="1" dirty="0"/>
              <a:t>多个国家</a:t>
            </a:r>
          </a:p>
          <a:p>
            <a:r>
              <a:rPr lang="zh-CN" altLang="en-US" b="1" dirty="0"/>
              <a:t>超过</a:t>
            </a:r>
            <a:r>
              <a:rPr lang="en-US" altLang="zh-CN" b="1" dirty="0"/>
              <a:t>35</a:t>
            </a:r>
            <a:r>
              <a:rPr lang="zh-CN" altLang="en-US" b="1" dirty="0"/>
              <a:t>万个会员</a:t>
            </a:r>
          </a:p>
          <a:p>
            <a:r>
              <a:rPr lang="zh-CN" altLang="en-US" b="1" dirty="0"/>
              <a:t>非营利性国际组织</a:t>
            </a:r>
          </a:p>
          <a:p>
            <a:r>
              <a:rPr lang="zh-CN" altLang="en-US" b="1" dirty="0"/>
              <a:t>初衷：让每个人都能成为更高效的沟通者和领导者</a:t>
            </a:r>
          </a:p>
          <a:p>
            <a:endParaRPr lang="en-US" sz="1700" b="1" dirty="0"/>
          </a:p>
        </p:txBody>
      </p:sp>
    </p:spTree>
    <p:extLst>
      <p:ext uri="{BB962C8B-B14F-4D97-AF65-F5344CB8AC3E}">
        <p14:creationId xmlns:p14="http://schemas.microsoft.com/office/powerpoint/2010/main" val="250721411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C4028FD-8BAA-4A19-BFDE-594D991B7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5B8B94A4-BF38-4CC6-800B-50639FD30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6995"/>
            <a:ext cx="10515600" cy="113369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石子塘读书会的发展</a:t>
            </a:r>
            <a:endParaRPr lang="en-US" sz="52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graphicFrame>
        <p:nvGraphicFramePr>
          <p:cNvPr id="5" name="文本占位符 2">
            <a:extLst>
              <a:ext uri="{FF2B5EF4-FFF2-40B4-BE49-F238E27FC236}">
                <a16:creationId xmlns:a16="http://schemas.microsoft.com/office/drawing/2014/main" id="{F52413AA-3868-4677-84A0-5B65600C22E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58282918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53438634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FA67CD3-AB4E-4A7A-BEB8-53C445D8C4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726"/>
            <a:ext cx="5614875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7CF545F-9C2E-4446-97CD-AD92990C2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B0DDE0F4-F736-4EE6-9ABA-2748141BBA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105" y="802955"/>
            <a:ext cx="4977976" cy="145405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b="1" kern="1200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组织委员</a:t>
            </a:r>
            <a:br>
              <a:rPr lang="en-US" kern="1200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</a:br>
            <a:endParaRPr lang="en-US" kern="1200" dirty="0">
              <a:solidFill>
                <a:srgbClr val="000000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4" name="Freeform 62">
            <a:extLst>
              <a:ext uri="{FF2B5EF4-FFF2-40B4-BE49-F238E27FC236}">
                <a16:creationId xmlns:a16="http://schemas.microsoft.com/office/drawing/2014/main" id="{339C8D78-A644-462F-B674-F440635E5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8619"/>
            <a:ext cx="5000438" cy="5400962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5000"/>
                  </a:schemeClr>
                </a:gs>
                <a:gs pos="100000">
                  <a:schemeClr val="bg2">
                    <a:lumMod val="8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Graphic 6" descr="正在载入">
            <a:extLst>
              <a:ext uri="{FF2B5EF4-FFF2-40B4-BE49-F238E27FC236}">
                <a16:creationId xmlns:a16="http://schemas.microsoft.com/office/drawing/2014/main" id="{3816947B-532B-4931-8648-23D826283B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0254" y="1629089"/>
            <a:ext cx="3620021" cy="3620021"/>
          </a:xfrm>
          <a:prstGeom prst="rect">
            <a:avLst/>
          </a:prstGeom>
        </p:spPr>
      </p:pic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177422B-B7CE-4483-B38D-5633EDA709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0574" y="2421682"/>
            <a:ext cx="4977578" cy="363928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z="3200" dirty="0">
                <a:solidFill>
                  <a:srgbClr val="000000"/>
                </a:solidFill>
              </a:rPr>
              <a:t>每月一次</a:t>
            </a:r>
            <a:endParaRPr lang="en-US" altLang="zh-CN" sz="3200" dirty="0">
              <a:solidFill>
                <a:srgbClr val="000000"/>
              </a:solidFill>
            </a:endParaRPr>
          </a:p>
          <a:p>
            <a:r>
              <a:rPr lang="zh-CN" altLang="en-US" sz="3200" dirty="0">
                <a:solidFill>
                  <a:srgbClr val="000000"/>
                </a:solidFill>
              </a:rPr>
              <a:t>安排会议角色</a:t>
            </a:r>
            <a:endParaRPr lang="en-US" altLang="zh-CN" sz="3200" dirty="0">
              <a:solidFill>
                <a:srgbClr val="000000"/>
              </a:solidFill>
            </a:endParaRPr>
          </a:p>
          <a:p>
            <a:r>
              <a:rPr lang="zh-CN" altLang="en-US" sz="3200" dirty="0">
                <a:solidFill>
                  <a:srgbClr val="000000"/>
                </a:solidFill>
              </a:rPr>
              <a:t>发布通知</a:t>
            </a:r>
            <a:endParaRPr lang="en-US" altLang="zh-CN" sz="3200" dirty="0">
              <a:solidFill>
                <a:srgbClr val="000000"/>
              </a:solidFill>
            </a:endParaRPr>
          </a:p>
          <a:p>
            <a:r>
              <a:rPr lang="zh-CN" altLang="en-US" sz="3200" dirty="0">
                <a:solidFill>
                  <a:srgbClr val="000000"/>
                </a:solidFill>
              </a:rPr>
              <a:t>收获</a:t>
            </a:r>
            <a:endParaRPr lang="en-US" altLang="zh-CN" sz="3200" dirty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sz="32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944978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955A2079-FA98-4876-80F0-72364A7D2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8C91D209-AA96-4EEC-BEC2-6D2093D56E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7188"/>
            <a:ext cx="10515600" cy="113349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zh-CN" altLang="en-US" sz="52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奖项</a:t>
            </a:r>
            <a:endParaRPr lang="en-US" sz="5200" b="1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graphicFrame>
        <p:nvGraphicFramePr>
          <p:cNvPr id="5" name="文本占位符 2">
            <a:extLst>
              <a:ext uri="{FF2B5EF4-FFF2-40B4-BE49-F238E27FC236}">
                <a16:creationId xmlns:a16="http://schemas.microsoft.com/office/drawing/2014/main" id="{2A0C15DD-307E-473C-95A8-85BCBDD8A1B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89272146"/>
              </p:ext>
            </p:extLst>
          </p:nvPr>
        </p:nvGraphicFramePr>
        <p:xfrm>
          <a:off x="838200" y="1828800"/>
          <a:ext cx="10515600" cy="4352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90886091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4" name="Rectangle 26">
            <a:extLst>
              <a:ext uri="{FF2B5EF4-FFF2-40B4-BE49-F238E27FC236}">
                <a16:creationId xmlns:a16="http://schemas.microsoft.com/office/drawing/2014/main" id="{1EADCAF8-8823-4E89-8612-21029831A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28">
            <a:extLst>
              <a:ext uri="{FF2B5EF4-FFF2-40B4-BE49-F238E27FC236}">
                <a16:creationId xmlns:a16="http://schemas.microsoft.com/office/drawing/2014/main" id="{28CA07B2-0819-4B62-9425-7A52BBDD70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</p:txBody>
      </p:sp>
      <p:grpSp>
        <p:nvGrpSpPr>
          <p:cNvPr id="56" name="Group 30">
            <a:extLst>
              <a:ext uri="{FF2B5EF4-FFF2-40B4-BE49-F238E27FC236}">
                <a16:creationId xmlns:a16="http://schemas.microsoft.com/office/drawing/2014/main" id="{DA02BEE4-A5D4-40AF-882D-49D34B086F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03402" y="3985"/>
            <a:ext cx="9772765" cy="6858000"/>
            <a:chOff x="1303402" y="36937"/>
            <a:chExt cx="9772765" cy="6858000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0F5843EB-154F-4459-8954-BB1DF64BBD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6937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8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7" name="Freeform: Shape 32">
              <a:extLst>
                <a:ext uri="{FF2B5EF4-FFF2-40B4-BE49-F238E27FC236}">
                  <a16:creationId xmlns:a16="http://schemas.microsoft.com/office/drawing/2014/main" id="{75905135-55D9-431B-8D5A-4C5C92B1FE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6937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solidFill>
              <a:schemeClr val="accent1"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8" name="Freeform: Shape 33">
              <a:extLst>
                <a:ext uri="{FF2B5EF4-FFF2-40B4-BE49-F238E27FC236}">
                  <a16:creationId xmlns:a16="http://schemas.microsoft.com/office/drawing/2014/main" id="{9B732812-A0BB-4324-B390-DFEF26C109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6937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2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9" name="Freeform: Shape 34">
              <a:extLst>
                <a:ext uri="{FF2B5EF4-FFF2-40B4-BE49-F238E27FC236}">
                  <a16:creationId xmlns:a16="http://schemas.microsoft.com/office/drawing/2014/main" id="{01FEC055-6F76-4E20-BC93-76C2F58EA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6937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8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60" name="Freeform: Shape 35">
              <a:extLst>
                <a:ext uri="{FF2B5EF4-FFF2-40B4-BE49-F238E27FC236}">
                  <a16:creationId xmlns:a16="http://schemas.microsoft.com/office/drawing/2014/main" id="{D74CD21D-122E-4F3D-82AF-F4A37C278A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6937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2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61" name="Freeform: Shape 36">
              <a:extLst>
                <a:ext uri="{FF2B5EF4-FFF2-40B4-BE49-F238E27FC236}">
                  <a16:creationId xmlns:a16="http://schemas.microsoft.com/office/drawing/2014/main" id="{5A7FF51F-3820-41BE-8690-7E758ECFA7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6937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gradFill>
              <a:gsLst>
                <a:gs pos="813">
                  <a:schemeClr val="bg1">
                    <a:alpha val="41000"/>
                  </a:schemeClr>
                </a:gs>
                <a:gs pos="20000">
                  <a:schemeClr val="accent5">
                    <a:lumMod val="85000"/>
                    <a:alpha val="56000"/>
                  </a:schemeClr>
                </a:gs>
                <a:gs pos="44000">
                  <a:schemeClr val="accent6">
                    <a:lumMod val="40000"/>
                    <a:lumOff val="60000"/>
                    <a:alpha val="57000"/>
                  </a:schemeClr>
                </a:gs>
                <a:gs pos="100000">
                  <a:schemeClr val="bg1">
                    <a:alpha val="59000"/>
                  </a:schemeClr>
                </a:gs>
                <a:gs pos="74000">
                  <a:schemeClr val="accent1">
                    <a:lumMod val="91000"/>
                    <a:lumOff val="9000"/>
                    <a:alpha val="34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62" name="Freeform: Shape 37">
              <a:extLst>
                <a:ext uri="{FF2B5EF4-FFF2-40B4-BE49-F238E27FC236}">
                  <a16:creationId xmlns:a16="http://schemas.microsoft.com/office/drawing/2014/main" id="{85EAD889-EA4D-485F-BA9C-F6473A4329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6937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</p:grpSp>
      <p:sp>
        <p:nvSpPr>
          <p:cNvPr id="2" name="标题 1">
            <a:extLst>
              <a:ext uri="{FF2B5EF4-FFF2-40B4-BE49-F238E27FC236}">
                <a16:creationId xmlns:a16="http://schemas.microsoft.com/office/drawing/2014/main" id="{9C541B3F-C987-4FC1-A4A4-C4F6314A31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5368" y="2043663"/>
            <a:ext cx="6105194" cy="203105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zh-CN" altLang="en-US" sz="520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大家的想法</a:t>
            </a:r>
            <a:endParaRPr lang="en-US" sz="5200" kern="120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154951098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9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图片 4" descr="一群人坐在桌子前&#10;&#10;描述已自动生成">
            <a:extLst>
              <a:ext uri="{FF2B5EF4-FFF2-40B4-BE49-F238E27FC236}">
                <a16:creationId xmlns:a16="http://schemas.microsoft.com/office/drawing/2014/main" id="{C67D1A53-432B-4066-A56B-66F535C28DE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88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2AD34B17-E6D0-487F-A3DE-4B0AEB01D6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>
                <a:solidFill>
                  <a:srgbClr val="FFFFFF"/>
                </a:solidFill>
              </a:rPr>
              <a:t>行政体系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0418826-5712-4ACB-AAC6-F37AFCA38D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zh-CN" altLang="en-US">
                <a:solidFill>
                  <a:srgbClr val="FFFFFF"/>
                </a:solidFill>
              </a:rPr>
              <a:t>全球总部（</a:t>
            </a:r>
            <a:r>
              <a:rPr lang="en-US">
                <a:solidFill>
                  <a:srgbClr val="FFFFFF"/>
                </a:solidFill>
              </a:rPr>
              <a:t>World Headquarter）</a:t>
            </a:r>
          </a:p>
          <a:p>
            <a:r>
              <a:rPr lang="zh-CN" altLang="en-US">
                <a:solidFill>
                  <a:srgbClr val="FFFFFF"/>
                </a:solidFill>
              </a:rPr>
              <a:t>国际理事会（</a:t>
            </a:r>
            <a:r>
              <a:rPr lang="en-US">
                <a:solidFill>
                  <a:srgbClr val="FFFFFF"/>
                </a:solidFill>
              </a:rPr>
              <a:t>Board of Directors）</a:t>
            </a:r>
          </a:p>
          <a:p>
            <a:r>
              <a:rPr lang="zh-CN" altLang="en-US">
                <a:solidFill>
                  <a:srgbClr val="FFFFFF"/>
                </a:solidFill>
              </a:rPr>
              <a:t>行政区域（</a:t>
            </a:r>
            <a:r>
              <a:rPr lang="en-US">
                <a:solidFill>
                  <a:srgbClr val="FFFFFF"/>
                </a:solidFill>
              </a:rPr>
              <a:t>Region）</a:t>
            </a:r>
          </a:p>
          <a:p>
            <a:r>
              <a:rPr lang="zh-CN" altLang="en-US">
                <a:solidFill>
                  <a:srgbClr val="FFFFFF"/>
                </a:solidFill>
              </a:rPr>
              <a:t>大区（</a:t>
            </a:r>
            <a:r>
              <a:rPr lang="en-US">
                <a:solidFill>
                  <a:srgbClr val="FFFFFF"/>
                </a:solidFill>
              </a:rPr>
              <a:t>District）</a:t>
            </a:r>
          </a:p>
          <a:p>
            <a:r>
              <a:rPr lang="zh-CN" altLang="en-US">
                <a:solidFill>
                  <a:srgbClr val="FFFFFF"/>
                </a:solidFill>
              </a:rPr>
              <a:t>中区（</a:t>
            </a:r>
            <a:r>
              <a:rPr lang="en-US">
                <a:solidFill>
                  <a:srgbClr val="FFFFFF"/>
                </a:solidFill>
              </a:rPr>
              <a:t>Division）</a:t>
            </a:r>
          </a:p>
          <a:p>
            <a:r>
              <a:rPr lang="zh-CN" altLang="en-US">
                <a:solidFill>
                  <a:srgbClr val="FFFFFF"/>
                </a:solidFill>
              </a:rPr>
              <a:t>小区（</a:t>
            </a:r>
            <a:r>
              <a:rPr lang="en-US">
                <a:solidFill>
                  <a:srgbClr val="FFFFFF"/>
                </a:solidFill>
              </a:rPr>
              <a:t>Area）</a:t>
            </a:r>
          </a:p>
          <a:p>
            <a:r>
              <a:rPr lang="zh-CN" altLang="en-US">
                <a:solidFill>
                  <a:srgbClr val="FFFFFF"/>
                </a:solidFill>
              </a:rPr>
              <a:t>俱乐部（</a:t>
            </a:r>
            <a:r>
              <a:rPr lang="en-US">
                <a:solidFill>
                  <a:srgbClr val="FFFFFF"/>
                </a:solidFill>
              </a:rPr>
              <a:t>Toastmasters Club</a:t>
            </a:r>
          </a:p>
        </p:txBody>
      </p:sp>
    </p:spTree>
    <p:extLst>
      <p:ext uri="{BB962C8B-B14F-4D97-AF65-F5344CB8AC3E}">
        <p14:creationId xmlns:p14="http://schemas.microsoft.com/office/powerpoint/2010/main" val="37298701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6CDA21F-E7AF-4C75-8395-33F58D5B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6E4EB60A-B42E-4A7C-B178-AD05ABE21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09898"/>
            <a:ext cx="9942716" cy="15544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z="4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俱乐部七大官员</a:t>
            </a:r>
            <a:endParaRPr lang="en-US" sz="48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BEC30DE-3F94-4346-9EC9-4F22DF1AA9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45028" y="3017522"/>
            <a:ext cx="9941319" cy="312465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z="2200" dirty="0"/>
              <a:t>主席 </a:t>
            </a:r>
            <a:r>
              <a:rPr lang="en-US" sz="2200" dirty="0"/>
              <a:t>President</a:t>
            </a:r>
          </a:p>
          <a:p>
            <a:r>
              <a:rPr lang="zh-CN" altLang="en-US" sz="2200" dirty="0"/>
              <a:t>教育副主席 </a:t>
            </a:r>
            <a:r>
              <a:rPr lang="en-US" sz="2200" dirty="0"/>
              <a:t>Vice President Education (VPE)</a:t>
            </a:r>
          </a:p>
          <a:p>
            <a:r>
              <a:rPr lang="zh-CN" altLang="en-US" sz="2200" dirty="0"/>
              <a:t>会员副主席 </a:t>
            </a:r>
            <a:r>
              <a:rPr lang="en-US" sz="2200" dirty="0"/>
              <a:t>Vice President Membership (VPM)</a:t>
            </a:r>
          </a:p>
          <a:p>
            <a:r>
              <a:rPr lang="zh-CN" altLang="en-US" sz="2200" dirty="0"/>
              <a:t>公关副主席  </a:t>
            </a:r>
            <a:r>
              <a:rPr lang="en-US" sz="2200" dirty="0"/>
              <a:t>Vice President Public Relations (VPPR)</a:t>
            </a:r>
          </a:p>
          <a:p>
            <a:r>
              <a:rPr lang="zh-CN" altLang="en-US" sz="2200" dirty="0"/>
              <a:t>秘书长 </a:t>
            </a:r>
            <a:r>
              <a:rPr lang="en-US" sz="2200" dirty="0"/>
              <a:t>Secretary</a:t>
            </a:r>
          </a:p>
          <a:p>
            <a:r>
              <a:rPr lang="zh-CN" altLang="en-US" sz="2200" dirty="0"/>
              <a:t>财务官 </a:t>
            </a:r>
            <a:r>
              <a:rPr lang="en-US" sz="2200" dirty="0"/>
              <a:t>Treasurer</a:t>
            </a:r>
          </a:p>
          <a:p>
            <a:r>
              <a:rPr lang="zh-CN" altLang="en-US" sz="2200" dirty="0"/>
              <a:t>事务官 </a:t>
            </a:r>
            <a:r>
              <a:rPr lang="en-US" sz="2200" dirty="0"/>
              <a:t>Sergeant at Arms (SAA)</a:t>
            </a:r>
          </a:p>
          <a:p>
            <a:endParaRPr lang="en-US" sz="2200" dirty="0"/>
          </a:p>
        </p:txBody>
      </p:sp>
      <p:cxnSp>
        <p:nvCxnSpPr>
          <p:cNvPr id="21" name="Straight Connector 16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1508047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桌子, 人, 室内, 笔记本&#10;&#10;描述已自动生成">
            <a:extLst>
              <a:ext uri="{FF2B5EF4-FFF2-40B4-BE49-F238E27FC236}">
                <a16:creationId xmlns:a16="http://schemas.microsoft.com/office/drawing/2014/main" id="{A9285E47-8AB3-44C3-A712-D8EB8FE2A0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41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5AA5A0D5-1326-4263-A2B6-638F3FD219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zh-CN" altLang="en-US" sz="3600">
                <a:solidFill>
                  <a:schemeClr val="tx1">
                    <a:lumMod val="85000"/>
                    <a:lumOff val="15000"/>
                  </a:schemeClr>
                </a:solidFill>
              </a:rPr>
              <a:t>开会，我们是认真的</a:t>
            </a:r>
            <a:endParaRPr lang="en-US" sz="36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7440630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5" name="Rectangle 84">
            <a:extLst>
              <a:ext uri="{FF2B5EF4-FFF2-40B4-BE49-F238E27FC236}">
                <a16:creationId xmlns:a16="http://schemas.microsoft.com/office/drawing/2014/main" id="{62542EEC-4F7C-4AE2-933E-EAC8EB3FA3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D14FC1D2-AB45-4C77-BDA5-C8D6F8DC21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1856" y="3113415"/>
            <a:ext cx="4036334" cy="23876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 sz="5400"/>
              <a:t>会议流程</a:t>
            </a:r>
            <a:endParaRPr lang="en-US" sz="5400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6824" y="391886"/>
            <a:ext cx="600936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WechatIMG2009.jpeg" descr="WechatIMG2009.jpeg">
            <a:extLst>
              <a:ext uri="{FF2B5EF4-FFF2-40B4-BE49-F238E27FC236}">
                <a16:creationId xmlns:a16="http://schemas.microsoft.com/office/drawing/2014/main" id="{447FA965-B1E5-494D-8A7C-56CF6D814D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30148"/>
          <a:stretch/>
        </p:blipFill>
        <p:spPr>
          <a:xfrm>
            <a:off x="733507" y="666728"/>
            <a:ext cx="5772683" cy="5799386"/>
          </a:xfrm>
          <a:prstGeom prst="rect">
            <a:avLst/>
          </a:prstGeom>
        </p:spPr>
      </p:pic>
      <p:grpSp>
        <p:nvGrpSpPr>
          <p:cNvPr id="91" name="Group 90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60480" y="315431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04742918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70DFA0FD-AB28-4B25-B870-4D2BBC35BA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图片 3" descr="图片包含 人, 室内, 男人, 桌子&#10;&#10;描述已自动生成">
            <a:extLst>
              <a:ext uri="{FF2B5EF4-FFF2-40B4-BE49-F238E27FC236}">
                <a16:creationId xmlns:a16="http://schemas.microsoft.com/office/drawing/2014/main" id="{6E3F41A2-568E-47FD-8AE9-41226B7D599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73"/>
          <a:stretch/>
        </p:blipFill>
        <p:spPr>
          <a:xfrm>
            <a:off x="5833976" y="10"/>
            <a:ext cx="6394152" cy="6857990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0D628DFB-9CD1-4E2B-8B44-9FDF7E80F6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579564" y="0"/>
            <a:ext cx="6648564" cy="6858000"/>
            <a:chOff x="5705128" y="0"/>
            <a:chExt cx="6648564" cy="685800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4CB07514-66C4-498E-85FA-6CCDFB2531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68018" y="0"/>
              <a:ext cx="6485674" cy="6858000"/>
            </a:xfrm>
            <a:custGeom>
              <a:avLst/>
              <a:gdLst>
                <a:gd name="connsiteX0" fmla="*/ 1720317 w 6237794"/>
                <a:gd name="connsiteY0" fmla="*/ 0 h 6858000"/>
                <a:gd name="connsiteX1" fmla="*/ 2433560 w 6237794"/>
                <a:gd name="connsiteY1" fmla="*/ 0 h 6858000"/>
                <a:gd name="connsiteX2" fmla="*/ 2351473 w 6237794"/>
                <a:gd name="connsiteY2" fmla="*/ 41605 h 6858000"/>
                <a:gd name="connsiteX3" fmla="*/ 1473152 w 6237794"/>
                <a:gd name="connsiteY3" fmla="*/ 667521 h 6858000"/>
                <a:gd name="connsiteX4" fmla="*/ 982876 w 6237794"/>
                <a:gd name="connsiteY4" fmla="*/ 1193803 h 6858000"/>
                <a:gd name="connsiteX5" fmla="*/ 595242 w 6237794"/>
                <a:gd name="connsiteY5" fmla="*/ 1798192 h 6858000"/>
                <a:gd name="connsiteX6" fmla="*/ 332174 w 6237794"/>
                <a:gd name="connsiteY6" fmla="*/ 2466315 h 6858000"/>
                <a:gd name="connsiteX7" fmla="*/ 236500 w 6237794"/>
                <a:gd name="connsiteY7" fmla="*/ 3178573 h 6858000"/>
                <a:gd name="connsiteX8" fmla="*/ 276860 w 6237794"/>
                <a:gd name="connsiteY8" fmla="*/ 3527298 h 6858000"/>
                <a:gd name="connsiteX9" fmla="*/ 396054 w 6237794"/>
                <a:gd name="connsiteY9" fmla="*/ 3853520 h 6858000"/>
                <a:gd name="connsiteX10" fmla="*/ 479243 w 6237794"/>
                <a:gd name="connsiteY10" fmla="*/ 4007121 h 6858000"/>
                <a:gd name="connsiteX11" fmla="*/ 574772 w 6237794"/>
                <a:gd name="connsiteY11" fmla="*/ 4155787 h 6858000"/>
                <a:gd name="connsiteX12" fmla="*/ 795447 w 6237794"/>
                <a:gd name="connsiteY12" fmla="*/ 4443100 h 6858000"/>
                <a:gd name="connsiteX13" fmla="*/ 1034270 w 6237794"/>
                <a:gd name="connsiteY13" fmla="*/ 4732591 h 6858000"/>
                <a:gd name="connsiteX14" fmla="*/ 1153028 w 6237794"/>
                <a:gd name="connsiteY14" fmla="*/ 4883725 h 6858000"/>
                <a:gd name="connsiteX15" fmla="*/ 1210084 w 6237794"/>
                <a:gd name="connsiteY15" fmla="*/ 4957912 h 6858000"/>
                <a:gd name="connsiteX16" fmla="*/ 1265979 w 6237794"/>
                <a:gd name="connsiteY16" fmla="*/ 5028906 h 6858000"/>
                <a:gd name="connsiteX17" fmla="*/ 1746238 w 6237794"/>
                <a:gd name="connsiteY17" fmla="*/ 5553590 h 6858000"/>
                <a:gd name="connsiteX18" fmla="*/ 2001611 w 6237794"/>
                <a:gd name="connsiteY18" fmla="*/ 5789654 h 6858000"/>
                <a:gd name="connsiteX19" fmla="*/ 2269035 w 6237794"/>
                <a:gd name="connsiteY19" fmla="*/ 6007280 h 6858000"/>
                <a:gd name="connsiteX20" fmla="*/ 2866455 w 6237794"/>
                <a:gd name="connsiteY20" fmla="*/ 6351505 h 6858000"/>
                <a:gd name="connsiteX21" fmla="*/ 3200661 w 6237794"/>
                <a:gd name="connsiteY21" fmla="*/ 6448777 h 6858000"/>
                <a:gd name="connsiteX22" fmla="*/ 3286318 w 6237794"/>
                <a:gd name="connsiteY22" fmla="*/ 6465908 h 6858000"/>
                <a:gd name="connsiteX23" fmla="*/ 3372701 w 6237794"/>
                <a:gd name="connsiteY23" fmla="*/ 6480281 h 6858000"/>
                <a:gd name="connsiteX24" fmla="*/ 3547063 w 6237794"/>
                <a:gd name="connsiteY24" fmla="*/ 6500896 h 6858000"/>
                <a:gd name="connsiteX25" fmla="*/ 3634753 w 6237794"/>
                <a:gd name="connsiteY25" fmla="*/ 6507575 h 6858000"/>
                <a:gd name="connsiteX26" fmla="*/ 3722733 w 6237794"/>
                <a:gd name="connsiteY26" fmla="*/ 6512221 h 6858000"/>
                <a:gd name="connsiteX27" fmla="*/ 3811003 w 6237794"/>
                <a:gd name="connsiteY27" fmla="*/ 6514253 h 6858000"/>
                <a:gd name="connsiteX28" fmla="*/ 3899418 w 6237794"/>
                <a:gd name="connsiteY28" fmla="*/ 6513817 h 6858000"/>
                <a:gd name="connsiteX29" fmla="*/ 3943698 w 6237794"/>
                <a:gd name="connsiteY29" fmla="*/ 6513381 h 6858000"/>
                <a:gd name="connsiteX30" fmla="*/ 3986381 w 6237794"/>
                <a:gd name="connsiteY30" fmla="*/ 6511495 h 6858000"/>
                <a:gd name="connsiteX31" fmla="*/ 4028919 w 6237794"/>
                <a:gd name="connsiteY31" fmla="*/ 6509317 h 6858000"/>
                <a:gd name="connsiteX32" fmla="*/ 4071312 w 6237794"/>
                <a:gd name="connsiteY32" fmla="*/ 6505833 h 6858000"/>
                <a:gd name="connsiteX33" fmla="*/ 4239432 w 6237794"/>
                <a:gd name="connsiteY33" fmla="*/ 6485072 h 6858000"/>
                <a:gd name="connsiteX34" fmla="*/ 4879826 w 6237794"/>
                <a:gd name="connsiteY34" fmla="*/ 6274849 h 6858000"/>
                <a:gd name="connsiteX35" fmla="*/ 5471439 w 6237794"/>
                <a:gd name="connsiteY35" fmla="*/ 5906235 h 6858000"/>
                <a:gd name="connsiteX36" fmla="*/ 5614877 w 6237794"/>
                <a:gd name="connsiteY36" fmla="*/ 5797930 h 6858000"/>
                <a:gd name="connsiteX37" fmla="*/ 5758316 w 6237794"/>
                <a:gd name="connsiteY37" fmla="*/ 5685995 h 6858000"/>
                <a:gd name="connsiteX38" fmla="*/ 6048824 w 6237794"/>
                <a:gd name="connsiteY38" fmla="*/ 5453705 h 6858000"/>
                <a:gd name="connsiteX39" fmla="*/ 6237794 w 6237794"/>
                <a:gd name="connsiteY39" fmla="*/ 5308644 h 6858000"/>
                <a:gd name="connsiteX40" fmla="*/ 6237794 w 6237794"/>
                <a:gd name="connsiteY40" fmla="*/ 6081399 h 6858000"/>
                <a:gd name="connsiteX41" fmla="*/ 6123011 w 6237794"/>
                <a:gd name="connsiteY41" fmla="*/ 6166399 h 6858000"/>
                <a:gd name="connsiteX42" fmla="*/ 5965925 w 6237794"/>
                <a:gd name="connsiteY42" fmla="*/ 6278479 h 6858000"/>
                <a:gd name="connsiteX43" fmla="*/ 5803903 w 6237794"/>
                <a:gd name="connsiteY43" fmla="*/ 6387364 h 6858000"/>
                <a:gd name="connsiteX44" fmla="*/ 5463744 w 6237794"/>
                <a:gd name="connsiteY44" fmla="*/ 6591780 h 6858000"/>
                <a:gd name="connsiteX45" fmla="*/ 5097888 w 6237794"/>
                <a:gd name="connsiteY45" fmla="*/ 6765562 h 6858000"/>
                <a:gd name="connsiteX46" fmla="*/ 4905602 w 6237794"/>
                <a:gd name="connsiteY46" fmla="*/ 6836446 h 6858000"/>
                <a:gd name="connsiteX47" fmla="*/ 4831447 w 6237794"/>
                <a:gd name="connsiteY47" fmla="*/ 6858000 h 6858000"/>
                <a:gd name="connsiteX48" fmla="*/ 3036485 w 6237794"/>
                <a:gd name="connsiteY48" fmla="*/ 6858000 h 6858000"/>
                <a:gd name="connsiteX49" fmla="*/ 2911533 w 6237794"/>
                <a:gd name="connsiteY49" fmla="*/ 6825558 h 6858000"/>
                <a:gd name="connsiteX50" fmla="*/ 2719386 w 6237794"/>
                <a:gd name="connsiteY50" fmla="*/ 6767158 h 6858000"/>
                <a:gd name="connsiteX51" fmla="*/ 1980415 w 6237794"/>
                <a:gd name="connsiteY51" fmla="*/ 6440210 h 6858000"/>
                <a:gd name="connsiteX52" fmla="*/ 1357588 w 6237794"/>
                <a:gd name="connsiteY52" fmla="*/ 5931206 h 6858000"/>
                <a:gd name="connsiteX53" fmla="*/ 1105118 w 6237794"/>
                <a:gd name="connsiteY53" fmla="*/ 5624874 h 6858000"/>
                <a:gd name="connsiteX54" fmla="*/ 884588 w 6237794"/>
                <a:gd name="connsiteY54" fmla="*/ 5300539 h 6858000"/>
                <a:gd name="connsiteX55" fmla="*/ 833049 w 6237794"/>
                <a:gd name="connsiteY55" fmla="*/ 5217931 h 6858000"/>
                <a:gd name="connsiteX56" fmla="*/ 783833 w 6237794"/>
                <a:gd name="connsiteY56" fmla="*/ 5137791 h 6858000"/>
                <a:gd name="connsiteX57" fmla="*/ 686706 w 6237794"/>
                <a:gd name="connsiteY57" fmla="*/ 4982447 h 6858000"/>
                <a:gd name="connsiteX58" fmla="*/ 485485 w 6237794"/>
                <a:gd name="connsiteY58" fmla="*/ 4665082 h 6858000"/>
                <a:gd name="connsiteX59" fmla="*/ 289055 w 6237794"/>
                <a:gd name="connsiteY59" fmla="*/ 4329568 h 6858000"/>
                <a:gd name="connsiteX60" fmla="*/ 200495 w 6237794"/>
                <a:gd name="connsiteY60" fmla="*/ 4151721 h 6858000"/>
                <a:gd name="connsiteX61" fmla="*/ 125291 w 6237794"/>
                <a:gd name="connsiteY61" fmla="*/ 3965600 h 6858000"/>
                <a:gd name="connsiteX62" fmla="*/ 67654 w 6237794"/>
                <a:gd name="connsiteY62" fmla="*/ 3772509 h 6858000"/>
                <a:gd name="connsiteX63" fmla="*/ 46168 w 6237794"/>
                <a:gd name="connsiteY63" fmla="*/ 3674076 h 6858000"/>
                <a:gd name="connsiteX64" fmla="*/ 36731 w 6237794"/>
                <a:gd name="connsiteY64" fmla="*/ 3624714 h 6858000"/>
                <a:gd name="connsiteX65" fmla="*/ 28891 w 6237794"/>
                <a:gd name="connsiteY65" fmla="*/ 3575208 h 6858000"/>
                <a:gd name="connsiteX66" fmla="*/ 0 w 6237794"/>
                <a:gd name="connsiteY66" fmla="*/ 3178573 h 6858000"/>
                <a:gd name="connsiteX67" fmla="*/ 80575 w 6237794"/>
                <a:gd name="connsiteY67" fmla="*/ 2405774 h 6858000"/>
                <a:gd name="connsiteX68" fmla="*/ 322737 w 6237794"/>
                <a:gd name="connsiteY68" fmla="*/ 1665351 h 6858000"/>
                <a:gd name="connsiteX69" fmla="*/ 1230700 w 6237794"/>
                <a:gd name="connsiteY69" fmla="*/ 407938 h 6858000"/>
                <a:gd name="connsiteX70" fmla="*/ 1521825 w 6237794"/>
                <a:gd name="connsiteY70" fmla="*/ 14944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6237794" h="6858000">
                  <a:moveTo>
                    <a:pt x="1720317" y="0"/>
                  </a:moveTo>
                  <a:lnTo>
                    <a:pt x="2433560" y="0"/>
                  </a:lnTo>
                  <a:lnTo>
                    <a:pt x="2351473" y="41605"/>
                  </a:lnTo>
                  <a:cubicBezTo>
                    <a:pt x="2036528" y="216271"/>
                    <a:pt x="1740794" y="426339"/>
                    <a:pt x="1473152" y="667521"/>
                  </a:cubicBezTo>
                  <a:cubicBezTo>
                    <a:pt x="1295305" y="828818"/>
                    <a:pt x="1130525" y="1004777"/>
                    <a:pt x="982876" y="1193803"/>
                  </a:cubicBezTo>
                  <a:cubicBezTo>
                    <a:pt x="834936" y="1382538"/>
                    <a:pt x="704418" y="1584921"/>
                    <a:pt x="595242" y="1798192"/>
                  </a:cubicBezTo>
                  <a:cubicBezTo>
                    <a:pt x="486066" y="2011317"/>
                    <a:pt x="395183" y="2234461"/>
                    <a:pt x="332174" y="2466315"/>
                  </a:cubicBezTo>
                  <a:cubicBezTo>
                    <a:pt x="269166" y="2697588"/>
                    <a:pt x="236355" y="2938008"/>
                    <a:pt x="236500" y="3178573"/>
                  </a:cubicBezTo>
                  <a:cubicBezTo>
                    <a:pt x="237807" y="3296751"/>
                    <a:pt x="249421" y="3414057"/>
                    <a:pt x="276860" y="3527298"/>
                  </a:cubicBezTo>
                  <a:cubicBezTo>
                    <a:pt x="303864" y="3640684"/>
                    <a:pt x="345821" y="3749135"/>
                    <a:pt x="396054" y="3853520"/>
                  </a:cubicBezTo>
                  <a:cubicBezTo>
                    <a:pt x="421461" y="3905640"/>
                    <a:pt x="449626" y="3956743"/>
                    <a:pt x="479243" y="4007121"/>
                  </a:cubicBezTo>
                  <a:cubicBezTo>
                    <a:pt x="509295" y="4057354"/>
                    <a:pt x="541380" y="4106861"/>
                    <a:pt x="574772" y="4155787"/>
                  </a:cubicBezTo>
                  <a:cubicBezTo>
                    <a:pt x="642426" y="4253348"/>
                    <a:pt x="717630" y="4348007"/>
                    <a:pt x="795447" y="4443100"/>
                  </a:cubicBezTo>
                  <a:cubicBezTo>
                    <a:pt x="873264" y="4538339"/>
                    <a:pt x="954565" y="4633577"/>
                    <a:pt x="1034270" y="4732591"/>
                  </a:cubicBezTo>
                  <a:cubicBezTo>
                    <a:pt x="1074195" y="4781952"/>
                    <a:pt x="1113684" y="4832476"/>
                    <a:pt x="1153028" y="4883725"/>
                  </a:cubicBezTo>
                  <a:lnTo>
                    <a:pt x="1210084" y="4957912"/>
                  </a:lnTo>
                  <a:cubicBezTo>
                    <a:pt x="1228813" y="4981576"/>
                    <a:pt x="1246670" y="5005822"/>
                    <a:pt x="1265979" y="5028906"/>
                  </a:cubicBezTo>
                  <a:cubicBezTo>
                    <a:pt x="1416677" y="5216770"/>
                    <a:pt x="1580151" y="5389681"/>
                    <a:pt x="1746238" y="5553590"/>
                  </a:cubicBezTo>
                  <a:cubicBezTo>
                    <a:pt x="1829717" y="5635182"/>
                    <a:pt x="1914648" y="5714015"/>
                    <a:pt x="2001611" y="5789654"/>
                  </a:cubicBezTo>
                  <a:cubicBezTo>
                    <a:pt x="2088575" y="5865293"/>
                    <a:pt x="2177135" y="5938465"/>
                    <a:pt x="2269035" y="6007280"/>
                  </a:cubicBezTo>
                  <a:cubicBezTo>
                    <a:pt x="2452108" y="6145202"/>
                    <a:pt x="2649554" y="6268461"/>
                    <a:pt x="2866455" y="6351505"/>
                  </a:cubicBezTo>
                  <a:cubicBezTo>
                    <a:pt x="2974615" y="6393027"/>
                    <a:pt x="3086694" y="6424821"/>
                    <a:pt x="3200661" y="6448777"/>
                  </a:cubicBezTo>
                  <a:cubicBezTo>
                    <a:pt x="3229262" y="6454438"/>
                    <a:pt x="3257572" y="6460971"/>
                    <a:pt x="3286318" y="6465908"/>
                  </a:cubicBezTo>
                  <a:lnTo>
                    <a:pt x="3372701" y="6480281"/>
                  </a:lnTo>
                  <a:cubicBezTo>
                    <a:pt x="3430628" y="6487975"/>
                    <a:pt x="3488556" y="6496106"/>
                    <a:pt x="3547063" y="6500896"/>
                  </a:cubicBezTo>
                  <a:cubicBezTo>
                    <a:pt x="3576245" y="6503654"/>
                    <a:pt x="3605426" y="6506268"/>
                    <a:pt x="3634753" y="6507575"/>
                  </a:cubicBezTo>
                  <a:cubicBezTo>
                    <a:pt x="3664079" y="6509026"/>
                    <a:pt x="3693261" y="6511350"/>
                    <a:pt x="3722733" y="6512221"/>
                  </a:cubicBezTo>
                  <a:lnTo>
                    <a:pt x="3811003" y="6514253"/>
                  </a:lnTo>
                  <a:cubicBezTo>
                    <a:pt x="3840329" y="6514979"/>
                    <a:pt x="3869946" y="6513963"/>
                    <a:pt x="3899418" y="6513817"/>
                  </a:cubicBezTo>
                  <a:lnTo>
                    <a:pt x="3943698" y="6513381"/>
                  </a:lnTo>
                  <a:cubicBezTo>
                    <a:pt x="3958071" y="6512946"/>
                    <a:pt x="3972154" y="6512075"/>
                    <a:pt x="3986381" y="6511495"/>
                  </a:cubicBezTo>
                  <a:cubicBezTo>
                    <a:pt x="4000609" y="6510768"/>
                    <a:pt x="4014837" y="6510333"/>
                    <a:pt x="4028919" y="6509317"/>
                  </a:cubicBezTo>
                  <a:lnTo>
                    <a:pt x="4071312" y="6505833"/>
                  </a:lnTo>
                  <a:cubicBezTo>
                    <a:pt x="4127788" y="6501332"/>
                    <a:pt x="4183828" y="6493782"/>
                    <a:pt x="4239432" y="6485072"/>
                  </a:cubicBezTo>
                  <a:cubicBezTo>
                    <a:pt x="4461994" y="6448195"/>
                    <a:pt x="4675992" y="6376041"/>
                    <a:pt x="4879826" y="6274849"/>
                  </a:cubicBezTo>
                  <a:cubicBezTo>
                    <a:pt x="5084386" y="6174820"/>
                    <a:pt x="5279074" y="6046770"/>
                    <a:pt x="5471439" y="5906235"/>
                  </a:cubicBezTo>
                  <a:cubicBezTo>
                    <a:pt x="5519494" y="5871246"/>
                    <a:pt x="5567258" y="5834806"/>
                    <a:pt x="5614877" y="5797930"/>
                  </a:cubicBezTo>
                  <a:cubicBezTo>
                    <a:pt x="5662787" y="5761199"/>
                    <a:pt x="5710551" y="5723887"/>
                    <a:pt x="5758316" y="5685995"/>
                  </a:cubicBezTo>
                  <a:lnTo>
                    <a:pt x="6048824" y="5453705"/>
                  </a:lnTo>
                  <a:lnTo>
                    <a:pt x="6237794" y="5308644"/>
                  </a:lnTo>
                  <a:lnTo>
                    <a:pt x="6237794" y="6081399"/>
                  </a:lnTo>
                  <a:lnTo>
                    <a:pt x="6123011" y="6166399"/>
                  </a:lnTo>
                  <a:cubicBezTo>
                    <a:pt x="6071326" y="6204001"/>
                    <a:pt x="6019061" y="6241458"/>
                    <a:pt x="5965925" y="6278479"/>
                  </a:cubicBezTo>
                  <a:cubicBezTo>
                    <a:pt x="5912644" y="6315210"/>
                    <a:pt x="5858927" y="6351650"/>
                    <a:pt x="5803903" y="6387364"/>
                  </a:cubicBezTo>
                  <a:cubicBezTo>
                    <a:pt x="5694437" y="6458938"/>
                    <a:pt x="5581486" y="6528335"/>
                    <a:pt x="5463744" y="6591780"/>
                  </a:cubicBezTo>
                  <a:cubicBezTo>
                    <a:pt x="5346147" y="6655514"/>
                    <a:pt x="5224486" y="6714748"/>
                    <a:pt x="5097888" y="6765562"/>
                  </a:cubicBezTo>
                  <a:cubicBezTo>
                    <a:pt x="5034879" y="6791332"/>
                    <a:pt x="4970700" y="6815005"/>
                    <a:pt x="4905602" y="6836446"/>
                  </a:cubicBezTo>
                  <a:lnTo>
                    <a:pt x="4831447" y="6858000"/>
                  </a:lnTo>
                  <a:lnTo>
                    <a:pt x="3036485" y="6858000"/>
                  </a:lnTo>
                  <a:lnTo>
                    <a:pt x="2911533" y="6825558"/>
                  </a:lnTo>
                  <a:cubicBezTo>
                    <a:pt x="2847182" y="6807410"/>
                    <a:pt x="2783121" y="6787919"/>
                    <a:pt x="2719386" y="6767158"/>
                  </a:cubicBezTo>
                  <a:cubicBezTo>
                    <a:pt x="2464884" y="6683389"/>
                    <a:pt x="2213285" y="6579149"/>
                    <a:pt x="1980415" y="6440210"/>
                  </a:cubicBezTo>
                  <a:cubicBezTo>
                    <a:pt x="1747399" y="6301563"/>
                    <a:pt x="1539355" y="6125749"/>
                    <a:pt x="1357588" y="5931206"/>
                  </a:cubicBezTo>
                  <a:cubicBezTo>
                    <a:pt x="1266269" y="5834080"/>
                    <a:pt x="1183226" y="5730711"/>
                    <a:pt x="1105118" y="5624874"/>
                  </a:cubicBezTo>
                  <a:cubicBezTo>
                    <a:pt x="1027446" y="5518601"/>
                    <a:pt x="953549" y="5410732"/>
                    <a:pt x="884588" y="5300539"/>
                  </a:cubicBezTo>
                  <a:cubicBezTo>
                    <a:pt x="866876" y="5273245"/>
                    <a:pt x="850180" y="5245516"/>
                    <a:pt x="833049" y="5217931"/>
                  </a:cubicBezTo>
                  <a:lnTo>
                    <a:pt x="783833" y="5137791"/>
                  </a:lnTo>
                  <a:cubicBezTo>
                    <a:pt x="752328" y="5085962"/>
                    <a:pt x="719662" y="5034567"/>
                    <a:pt x="686706" y="4982447"/>
                  </a:cubicBezTo>
                  <a:lnTo>
                    <a:pt x="485485" y="4665082"/>
                  </a:lnTo>
                  <a:cubicBezTo>
                    <a:pt x="417976" y="4556922"/>
                    <a:pt x="351338" y="4445568"/>
                    <a:pt x="289055" y="4329568"/>
                  </a:cubicBezTo>
                  <a:cubicBezTo>
                    <a:pt x="257987" y="4271496"/>
                    <a:pt x="227934" y="4212408"/>
                    <a:pt x="200495" y="4151721"/>
                  </a:cubicBezTo>
                  <a:cubicBezTo>
                    <a:pt x="173201" y="4090891"/>
                    <a:pt x="147794" y="4028898"/>
                    <a:pt x="125291" y="3965600"/>
                  </a:cubicBezTo>
                  <a:cubicBezTo>
                    <a:pt x="103224" y="3902155"/>
                    <a:pt x="83624" y="3837840"/>
                    <a:pt x="67654" y="3772509"/>
                  </a:cubicBezTo>
                  <a:cubicBezTo>
                    <a:pt x="60105" y="3739843"/>
                    <a:pt x="52410" y="3707032"/>
                    <a:pt x="46168" y="3674076"/>
                  </a:cubicBezTo>
                  <a:lnTo>
                    <a:pt x="36731" y="3624714"/>
                  </a:lnTo>
                  <a:lnTo>
                    <a:pt x="28891" y="3575208"/>
                  </a:lnTo>
                  <a:cubicBezTo>
                    <a:pt x="8566" y="3442948"/>
                    <a:pt x="0" y="3310252"/>
                    <a:pt x="0" y="3178573"/>
                  </a:cubicBezTo>
                  <a:cubicBezTo>
                    <a:pt x="726" y="2919425"/>
                    <a:pt x="27730" y="2660277"/>
                    <a:pt x="80575" y="2405774"/>
                  </a:cubicBezTo>
                  <a:cubicBezTo>
                    <a:pt x="133276" y="2151417"/>
                    <a:pt x="213997" y="1901996"/>
                    <a:pt x="322737" y="1665351"/>
                  </a:cubicBezTo>
                  <a:cubicBezTo>
                    <a:pt x="541235" y="1192061"/>
                    <a:pt x="857875" y="768568"/>
                    <a:pt x="1230700" y="407938"/>
                  </a:cubicBezTo>
                  <a:cubicBezTo>
                    <a:pt x="1324124" y="317781"/>
                    <a:pt x="1421323" y="231579"/>
                    <a:pt x="1521825" y="149443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3BFB38F-216C-4A75-8C1C-DAF998A5CB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698" y="0"/>
              <a:ext cx="6477994" cy="6858000"/>
            </a:xfrm>
            <a:custGeom>
              <a:avLst/>
              <a:gdLst>
                <a:gd name="connsiteX0" fmla="*/ 5634917 w 6230407"/>
                <a:gd name="connsiteY0" fmla="*/ 0 h 6858000"/>
                <a:gd name="connsiteX1" fmla="*/ 6230407 w 6230407"/>
                <a:gd name="connsiteY1" fmla="*/ 0 h 6858000"/>
                <a:gd name="connsiteX2" fmla="*/ 6230407 w 6230407"/>
                <a:gd name="connsiteY2" fmla="*/ 322046 h 6858000"/>
                <a:gd name="connsiteX3" fmla="*/ 6061915 w 6230407"/>
                <a:gd name="connsiteY3" fmla="*/ 206288 h 6858000"/>
                <a:gd name="connsiteX4" fmla="*/ 5814792 w 6230407"/>
                <a:gd name="connsiteY4" fmla="*/ 74312 h 6858000"/>
                <a:gd name="connsiteX5" fmla="*/ 5676576 w 6230407"/>
                <a:gd name="connsiteY5" fmla="*/ 15049 h 6858000"/>
                <a:gd name="connsiteX6" fmla="*/ 1821847 w 6230407"/>
                <a:gd name="connsiteY6" fmla="*/ 0 h 6858000"/>
                <a:gd name="connsiteX7" fmla="*/ 3449591 w 6230407"/>
                <a:gd name="connsiteY7" fmla="*/ 0 h 6858000"/>
                <a:gd name="connsiteX8" fmla="*/ 3354111 w 6230407"/>
                <a:gd name="connsiteY8" fmla="*/ 29819 h 6858000"/>
                <a:gd name="connsiteX9" fmla="*/ 3177287 w 6230407"/>
                <a:gd name="connsiteY9" fmla="*/ 93621 h 6858000"/>
                <a:gd name="connsiteX10" fmla="*/ 1915374 w 6230407"/>
                <a:gd name="connsiteY10" fmla="*/ 844207 h 6858000"/>
                <a:gd name="connsiteX11" fmla="*/ 1042545 w 6230407"/>
                <a:gd name="connsiteY11" fmla="*/ 1926532 h 6858000"/>
                <a:gd name="connsiteX12" fmla="*/ 726050 w 6230407"/>
                <a:gd name="connsiteY12" fmla="*/ 3186123 h 6858000"/>
                <a:gd name="connsiteX13" fmla="*/ 1249864 w 6230407"/>
                <a:gd name="connsiteY13" fmla="*/ 4355701 h 6858000"/>
                <a:gd name="connsiteX14" fmla="*/ 1513803 w 6230407"/>
                <a:gd name="connsiteY14" fmla="*/ 4726929 h 6858000"/>
                <a:gd name="connsiteX15" fmla="*/ 3990446 w 6230407"/>
                <a:gd name="connsiteY15" fmla="*/ 6178014 h 6858000"/>
                <a:gd name="connsiteX16" fmla="*/ 5870541 w 6230407"/>
                <a:gd name="connsiteY16" fmla="*/ 5285296 h 6858000"/>
                <a:gd name="connsiteX17" fmla="*/ 6099347 w 6230407"/>
                <a:gd name="connsiteY17" fmla="*/ 5108030 h 6858000"/>
                <a:gd name="connsiteX18" fmla="*/ 6230407 w 6230407"/>
                <a:gd name="connsiteY18" fmla="*/ 5006078 h 6858000"/>
                <a:gd name="connsiteX19" fmla="*/ 6230407 w 6230407"/>
                <a:gd name="connsiteY19" fmla="*/ 5924458 h 6858000"/>
                <a:gd name="connsiteX20" fmla="*/ 6056186 w 6230407"/>
                <a:gd name="connsiteY20" fmla="*/ 6058925 h 6858000"/>
                <a:gd name="connsiteX21" fmla="*/ 4500343 w 6230407"/>
                <a:gd name="connsiteY21" fmla="*/ 6854086 h 6858000"/>
                <a:gd name="connsiteX22" fmla="*/ 4476760 w 6230407"/>
                <a:gd name="connsiteY22" fmla="*/ 6858000 h 6858000"/>
                <a:gd name="connsiteX23" fmla="*/ 3391617 w 6230407"/>
                <a:gd name="connsiteY23" fmla="*/ 6858000 h 6858000"/>
                <a:gd name="connsiteX24" fmla="*/ 3242986 w 6230407"/>
                <a:gd name="connsiteY24" fmla="*/ 6833894 h 6858000"/>
                <a:gd name="connsiteX25" fmla="*/ 913044 w 6230407"/>
                <a:gd name="connsiteY25" fmla="*/ 5134452 h 6858000"/>
                <a:gd name="connsiteX26" fmla="*/ 0 w 6230407"/>
                <a:gd name="connsiteY26" fmla="*/ 3186123 h 6858000"/>
                <a:gd name="connsiteX27" fmla="*/ 1779764 w 6230407"/>
                <a:gd name="connsiteY27" fmla="*/ 2881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230407" h="6858000">
                  <a:moveTo>
                    <a:pt x="5634917" y="0"/>
                  </a:moveTo>
                  <a:lnTo>
                    <a:pt x="6230407" y="0"/>
                  </a:lnTo>
                  <a:lnTo>
                    <a:pt x="6230407" y="322046"/>
                  </a:lnTo>
                  <a:lnTo>
                    <a:pt x="6061915" y="206288"/>
                  </a:lnTo>
                  <a:cubicBezTo>
                    <a:pt x="5982213" y="157828"/>
                    <a:pt x="5899796" y="113801"/>
                    <a:pt x="5814792" y="74312"/>
                  </a:cubicBezTo>
                  <a:cubicBezTo>
                    <a:pt x="5769441" y="53261"/>
                    <a:pt x="5723362" y="33505"/>
                    <a:pt x="5676576" y="15049"/>
                  </a:cubicBezTo>
                  <a:close/>
                  <a:moveTo>
                    <a:pt x="1821847" y="0"/>
                  </a:moveTo>
                  <a:lnTo>
                    <a:pt x="3449591" y="0"/>
                  </a:lnTo>
                  <a:lnTo>
                    <a:pt x="3354111" y="29819"/>
                  </a:lnTo>
                  <a:cubicBezTo>
                    <a:pt x="3295072" y="49686"/>
                    <a:pt x="3236122" y="70955"/>
                    <a:pt x="3177287" y="93621"/>
                  </a:cubicBezTo>
                  <a:cubicBezTo>
                    <a:pt x="2718951" y="269871"/>
                    <a:pt x="2282682" y="529455"/>
                    <a:pt x="1915374" y="844207"/>
                  </a:cubicBezTo>
                  <a:cubicBezTo>
                    <a:pt x="1541678" y="1164331"/>
                    <a:pt x="1247976" y="1528591"/>
                    <a:pt x="1042545" y="1926532"/>
                  </a:cubicBezTo>
                  <a:cubicBezTo>
                    <a:pt x="832613" y="2333329"/>
                    <a:pt x="726050" y="2757113"/>
                    <a:pt x="726050" y="3186123"/>
                  </a:cubicBezTo>
                  <a:cubicBezTo>
                    <a:pt x="726050" y="3618181"/>
                    <a:pt x="896057" y="3870506"/>
                    <a:pt x="1249864" y="4355701"/>
                  </a:cubicBezTo>
                  <a:cubicBezTo>
                    <a:pt x="1335230" y="4472717"/>
                    <a:pt x="1423500" y="4593798"/>
                    <a:pt x="1513803" y="4726929"/>
                  </a:cubicBezTo>
                  <a:cubicBezTo>
                    <a:pt x="2203848" y="5744068"/>
                    <a:pt x="2944562" y="6178014"/>
                    <a:pt x="3990446" y="6178014"/>
                  </a:cubicBezTo>
                  <a:cubicBezTo>
                    <a:pt x="4676863" y="6178014"/>
                    <a:pt x="5180496" y="5824498"/>
                    <a:pt x="5870541" y="5285296"/>
                  </a:cubicBezTo>
                  <a:cubicBezTo>
                    <a:pt x="5947632" y="5225046"/>
                    <a:pt x="6024723" y="5165521"/>
                    <a:pt x="6099347" y="5108030"/>
                  </a:cubicBezTo>
                  <a:lnTo>
                    <a:pt x="6230407" y="5006078"/>
                  </a:lnTo>
                  <a:lnTo>
                    <a:pt x="6230407" y="5924458"/>
                  </a:lnTo>
                  <a:lnTo>
                    <a:pt x="6056186" y="6058925"/>
                  </a:lnTo>
                  <a:cubicBezTo>
                    <a:pt x="5577260" y="6421454"/>
                    <a:pt x="5092142" y="6735949"/>
                    <a:pt x="4500343" y="6854086"/>
                  </a:cubicBezTo>
                  <a:lnTo>
                    <a:pt x="4476760" y="6858000"/>
                  </a:lnTo>
                  <a:lnTo>
                    <a:pt x="3391617" y="6858000"/>
                  </a:lnTo>
                  <a:lnTo>
                    <a:pt x="3242986" y="6833894"/>
                  </a:lnTo>
                  <a:cubicBezTo>
                    <a:pt x="2233307" y="6634206"/>
                    <a:pt x="1512986" y="6018796"/>
                    <a:pt x="913044" y="5134452"/>
                  </a:cubicBezTo>
                  <a:cubicBezTo>
                    <a:pt x="469951" y="4481428"/>
                    <a:pt x="0" y="4033545"/>
                    <a:pt x="0" y="3186123"/>
                  </a:cubicBezTo>
                  <a:cubicBezTo>
                    <a:pt x="0" y="1915018"/>
                    <a:pt x="732545" y="779286"/>
                    <a:pt x="1779764" y="28818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4DF24F7D-73CE-4EF0-86BC-1C1C4C5CB7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698" y="0"/>
              <a:ext cx="6477994" cy="6858000"/>
            </a:xfrm>
            <a:custGeom>
              <a:avLst/>
              <a:gdLst>
                <a:gd name="connsiteX0" fmla="*/ 5061392 w 6230408"/>
                <a:gd name="connsiteY0" fmla="*/ 0 h 6858000"/>
                <a:gd name="connsiteX1" fmla="*/ 6230408 w 6230408"/>
                <a:gd name="connsiteY1" fmla="*/ 0 h 6858000"/>
                <a:gd name="connsiteX2" fmla="*/ 6230408 w 6230408"/>
                <a:gd name="connsiteY2" fmla="*/ 502666 h 6858000"/>
                <a:gd name="connsiteX3" fmla="*/ 6204367 w 6230408"/>
                <a:gd name="connsiteY3" fmla="*/ 480166 h 6858000"/>
                <a:gd name="connsiteX4" fmla="*/ 5753525 w 6230408"/>
                <a:gd name="connsiteY4" fmla="*/ 205991 h 6858000"/>
                <a:gd name="connsiteX5" fmla="*/ 5205685 w 6230408"/>
                <a:gd name="connsiteY5" fmla="*/ 25948 h 6858000"/>
                <a:gd name="connsiteX6" fmla="*/ 1821847 w 6230408"/>
                <a:gd name="connsiteY6" fmla="*/ 0 h 6858000"/>
                <a:gd name="connsiteX7" fmla="*/ 4114919 w 6230408"/>
                <a:gd name="connsiteY7" fmla="*/ 0 h 6858000"/>
                <a:gd name="connsiteX8" fmla="*/ 4086206 w 6230408"/>
                <a:gd name="connsiteY8" fmla="*/ 3507 h 6858000"/>
                <a:gd name="connsiteX9" fmla="*/ 3229262 w 6230408"/>
                <a:gd name="connsiteY9" fmla="*/ 229075 h 6858000"/>
                <a:gd name="connsiteX10" fmla="*/ 2009741 w 6230408"/>
                <a:gd name="connsiteY10" fmla="*/ 954400 h 6858000"/>
                <a:gd name="connsiteX11" fmla="*/ 1171466 w 6230408"/>
                <a:gd name="connsiteY11" fmla="*/ 1993025 h 6858000"/>
                <a:gd name="connsiteX12" fmla="*/ 871086 w 6230408"/>
                <a:gd name="connsiteY12" fmla="*/ 3186123 h 6858000"/>
                <a:gd name="connsiteX13" fmla="*/ 1367025 w 6230408"/>
                <a:gd name="connsiteY13" fmla="*/ 4270190 h 6858000"/>
                <a:gd name="connsiteX14" fmla="*/ 1633868 w 6230408"/>
                <a:gd name="connsiteY14" fmla="*/ 4645483 h 6858000"/>
                <a:gd name="connsiteX15" fmla="*/ 2651877 w 6230408"/>
                <a:gd name="connsiteY15" fmla="*/ 5684689 h 6858000"/>
                <a:gd name="connsiteX16" fmla="*/ 3990301 w 6230408"/>
                <a:gd name="connsiteY16" fmla="*/ 6032833 h 6858000"/>
                <a:gd name="connsiteX17" fmla="*/ 4851225 w 6230408"/>
                <a:gd name="connsiteY17" fmla="*/ 5811141 h 6858000"/>
                <a:gd name="connsiteX18" fmla="*/ 5780965 w 6230408"/>
                <a:gd name="connsiteY18" fmla="*/ 5171038 h 6858000"/>
                <a:gd name="connsiteX19" fmla="*/ 6010496 w 6230408"/>
                <a:gd name="connsiteY19" fmla="*/ 4993191 h 6858000"/>
                <a:gd name="connsiteX20" fmla="*/ 6230408 w 6230408"/>
                <a:gd name="connsiteY20" fmla="*/ 4822117 h 6858000"/>
                <a:gd name="connsiteX21" fmla="*/ 6230408 w 6230408"/>
                <a:gd name="connsiteY21" fmla="*/ 5924457 h 6858000"/>
                <a:gd name="connsiteX22" fmla="*/ 6056186 w 6230408"/>
                <a:gd name="connsiteY22" fmla="*/ 6058925 h 6858000"/>
                <a:gd name="connsiteX23" fmla="*/ 4500343 w 6230408"/>
                <a:gd name="connsiteY23" fmla="*/ 6854086 h 6858000"/>
                <a:gd name="connsiteX24" fmla="*/ 4476760 w 6230408"/>
                <a:gd name="connsiteY24" fmla="*/ 6858000 h 6858000"/>
                <a:gd name="connsiteX25" fmla="*/ 3391617 w 6230408"/>
                <a:gd name="connsiteY25" fmla="*/ 6858000 h 6858000"/>
                <a:gd name="connsiteX26" fmla="*/ 3242986 w 6230408"/>
                <a:gd name="connsiteY26" fmla="*/ 6833894 h 6858000"/>
                <a:gd name="connsiteX27" fmla="*/ 913044 w 6230408"/>
                <a:gd name="connsiteY27" fmla="*/ 5134452 h 6858000"/>
                <a:gd name="connsiteX28" fmla="*/ 0 w 6230408"/>
                <a:gd name="connsiteY28" fmla="*/ 3186123 h 6858000"/>
                <a:gd name="connsiteX29" fmla="*/ 1779764 w 6230408"/>
                <a:gd name="connsiteY29" fmla="*/ 2881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6230408" h="6858000">
                  <a:moveTo>
                    <a:pt x="5061392" y="0"/>
                  </a:moveTo>
                  <a:lnTo>
                    <a:pt x="6230408" y="0"/>
                  </a:lnTo>
                  <a:lnTo>
                    <a:pt x="6230408" y="502666"/>
                  </a:lnTo>
                  <a:lnTo>
                    <a:pt x="6204367" y="480166"/>
                  </a:lnTo>
                  <a:cubicBezTo>
                    <a:pt x="6064466" y="372115"/>
                    <a:pt x="5913877" y="280469"/>
                    <a:pt x="5753525" y="205991"/>
                  </a:cubicBezTo>
                  <a:cubicBezTo>
                    <a:pt x="5581848" y="126214"/>
                    <a:pt x="5398775" y="66109"/>
                    <a:pt x="5205685" y="25948"/>
                  </a:cubicBezTo>
                  <a:close/>
                  <a:moveTo>
                    <a:pt x="1821847" y="0"/>
                  </a:moveTo>
                  <a:lnTo>
                    <a:pt x="4114919" y="0"/>
                  </a:lnTo>
                  <a:lnTo>
                    <a:pt x="4086206" y="3507"/>
                  </a:lnTo>
                  <a:cubicBezTo>
                    <a:pt x="3798985" y="45364"/>
                    <a:pt x="3509190" y="121369"/>
                    <a:pt x="3229262" y="229075"/>
                  </a:cubicBezTo>
                  <a:cubicBezTo>
                    <a:pt x="2786315" y="399518"/>
                    <a:pt x="2364564" y="650390"/>
                    <a:pt x="2009741" y="954400"/>
                  </a:cubicBezTo>
                  <a:cubicBezTo>
                    <a:pt x="1655354" y="1257973"/>
                    <a:pt x="1365573" y="1617151"/>
                    <a:pt x="1171466" y="1993025"/>
                  </a:cubicBezTo>
                  <a:cubicBezTo>
                    <a:pt x="972132" y="2379061"/>
                    <a:pt x="871086" y="2780487"/>
                    <a:pt x="871086" y="3186123"/>
                  </a:cubicBezTo>
                  <a:cubicBezTo>
                    <a:pt x="871086" y="3573756"/>
                    <a:pt x="1023091" y="3798642"/>
                    <a:pt x="1367025" y="4270190"/>
                  </a:cubicBezTo>
                  <a:cubicBezTo>
                    <a:pt x="1453117" y="4388222"/>
                    <a:pt x="1542113" y="4510319"/>
                    <a:pt x="1633868" y="4645483"/>
                  </a:cubicBezTo>
                  <a:cubicBezTo>
                    <a:pt x="1958347" y="5123709"/>
                    <a:pt x="2291248" y="5463723"/>
                    <a:pt x="2651877" y="5684689"/>
                  </a:cubicBezTo>
                  <a:cubicBezTo>
                    <a:pt x="3034139" y="5919011"/>
                    <a:pt x="3472005" y="6032833"/>
                    <a:pt x="3990301" y="6032833"/>
                  </a:cubicBezTo>
                  <a:cubicBezTo>
                    <a:pt x="4284438" y="6032833"/>
                    <a:pt x="4557959" y="5962420"/>
                    <a:pt x="4851225" y="5811141"/>
                  </a:cubicBezTo>
                  <a:cubicBezTo>
                    <a:pt x="5152330" y="5655798"/>
                    <a:pt x="5450387" y="5429315"/>
                    <a:pt x="5780965" y="5171038"/>
                  </a:cubicBezTo>
                  <a:cubicBezTo>
                    <a:pt x="5858491" y="5110498"/>
                    <a:pt x="5935727" y="5050828"/>
                    <a:pt x="6010496" y="4993191"/>
                  </a:cubicBezTo>
                  <a:lnTo>
                    <a:pt x="6230408" y="4822117"/>
                  </a:lnTo>
                  <a:lnTo>
                    <a:pt x="6230408" y="5924457"/>
                  </a:lnTo>
                  <a:lnTo>
                    <a:pt x="6056186" y="6058925"/>
                  </a:lnTo>
                  <a:cubicBezTo>
                    <a:pt x="5577260" y="6421454"/>
                    <a:pt x="5092142" y="6735949"/>
                    <a:pt x="4500343" y="6854086"/>
                  </a:cubicBezTo>
                  <a:lnTo>
                    <a:pt x="4476760" y="6858000"/>
                  </a:lnTo>
                  <a:lnTo>
                    <a:pt x="3391617" y="6858000"/>
                  </a:lnTo>
                  <a:lnTo>
                    <a:pt x="3242986" y="6833894"/>
                  </a:lnTo>
                  <a:cubicBezTo>
                    <a:pt x="2233307" y="6634206"/>
                    <a:pt x="1512986" y="6018796"/>
                    <a:pt x="913044" y="5134452"/>
                  </a:cubicBezTo>
                  <a:cubicBezTo>
                    <a:pt x="469951" y="4481428"/>
                    <a:pt x="0" y="4033545"/>
                    <a:pt x="0" y="3186123"/>
                  </a:cubicBezTo>
                  <a:cubicBezTo>
                    <a:pt x="0" y="1915018"/>
                    <a:pt x="732545" y="779286"/>
                    <a:pt x="1779764" y="28818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 useBgFill="1">
          <p:nvSpPr>
            <p:cNvPr id="23" name="Freeform: Shape 22">
              <a:extLst>
                <a:ext uri="{FF2B5EF4-FFF2-40B4-BE49-F238E27FC236}">
                  <a16:creationId xmlns:a16="http://schemas.microsoft.com/office/drawing/2014/main" id="{EC3445B6-9C0D-4865-BF68-CD74892D0E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05128" y="0"/>
              <a:ext cx="6648564" cy="6858000"/>
            </a:xfrm>
            <a:custGeom>
              <a:avLst/>
              <a:gdLst>
                <a:gd name="connsiteX0" fmla="*/ 1242460 w 6394458"/>
                <a:gd name="connsiteY0" fmla="*/ 0 h 6858000"/>
                <a:gd name="connsiteX1" fmla="*/ 2160732 w 6394458"/>
                <a:gd name="connsiteY1" fmla="*/ 0 h 6858000"/>
                <a:gd name="connsiteX2" fmla="*/ 2096124 w 6394458"/>
                <a:gd name="connsiteY2" fmla="*/ 41936 h 6858000"/>
                <a:gd name="connsiteX3" fmla="*/ 1942232 w 6394458"/>
                <a:gd name="connsiteY3" fmla="*/ 154451 h 6858000"/>
                <a:gd name="connsiteX4" fmla="*/ 1941942 w 6394458"/>
                <a:gd name="connsiteY4" fmla="*/ 154741 h 6858000"/>
                <a:gd name="connsiteX5" fmla="*/ 1941652 w 6394458"/>
                <a:gd name="connsiteY5" fmla="*/ 155032 h 6858000"/>
                <a:gd name="connsiteX6" fmla="*/ 1878498 w 6394458"/>
                <a:gd name="connsiteY6" fmla="*/ 203377 h 6858000"/>
                <a:gd name="connsiteX7" fmla="*/ 1865722 w 6394458"/>
                <a:gd name="connsiteY7" fmla="*/ 213395 h 6858000"/>
                <a:gd name="connsiteX8" fmla="*/ 1791679 w 6394458"/>
                <a:gd name="connsiteY8" fmla="*/ 272483 h 6858000"/>
                <a:gd name="connsiteX9" fmla="*/ 1503495 w 6394458"/>
                <a:gd name="connsiteY9" fmla="*/ 525389 h 6858000"/>
                <a:gd name="connsiteX10" fmla="*/ 990135 w 6394458"/>
                <a:gd name="connsiteY10" fmla="*/ 1098128 h 6858000"/>
                <a:gd name="connsiteX11" fmla="*/ 771637 w 6394458"/>
                <a:gd name="connsiteY11" fmla="*/ 1416800 h 6858000"/>
                <a:gd name="connsiteX12" fmla="*/ 585660 w 6394458"/>
                <a:gd name="connsiteY12" fmla="*/ 1756960 h 6858000"/>
                <a:gd name="connsiteX13" fmla="*/ 585515 w 6394458"/>
                <a:gd name="connsiteY13" fmla="*/ 1757395 h 6858000"/>
                <a:gd name="connsiteX14" fmla="*/ 585370 w 6394458"/>
                <a:gd name="connsiteY14" fmla="*/ 1757831 h 6858000"/>
                <a:gd name="connsiteX15" fmla="*/ 544574 w 6394458"/>
                <a:gd name="connsiteY15" fmla="*/ 1845230 h 6858000"/>
                <a:gd name="connsiteX16" fmla="*/ 524539 w 6394458"/>
                <a:gd name="connsiteY16" fmla="*/ 1889510 h 6858000"/>
                <a:gd name="connsiteX17" fmla="*/ 505666 w 6394458"/>
                <a:gd name="connsiteY17" fmla="*/ 1933935 h 6858000"/>
                <a:gd name="connsiteX18" fmla="*/ 502762 w 6394458"/>
                <a:gd name="connsiteY18" fmla="*/ 1940904 h 6858000"/>
                <a:gd name="connsiteX19" fmla="*/ 469661 w 6394458"/>
                <a:gd name="connsiteY19" fmla="*/ 2023512 h 6858000"/>
                <a:gd name="connsiteX20" fmla="*/ 456885 w 6394458"/>
                <a:gd name="connsiteY20" fmla="*/ 2057049 h 6858000"/>
                <a:gd name="connsiteX21" fmla="*/ 435688 w 6394458"/>
                <a:gd name="connsiteY21" fmla="*/ 2114395 h 6858000"/>
                <a:gd name="connsiteX22" fmla="*/ 435543 w 6394458"/>
                <a:gd name="connsiteY22" fmla="*/ 2114976 h 6858000"/>
                <a:gd name="connsiteX23" fmla="*/ 435253 w 6394458"/>
                <a:gd name="connsiteY23" fmla="*/ 2115557 h 6858000"/>
                <a:gd name="connsiteX24" fmla="*/ 324770 w 6394458"/>
                <a:gd name="connsiteY24" fmla="*/ 2488382 h 6858000"/>
                <a:gd name="connsiteX25" fmla="*/ 235338 w 6394458"/>
                <a:gd name="connsiteY25" fmla="*/ 3261036 h 6858000"/>
                <a:gd name="connsiteX26" fmla="*/ 272505 w 6394458"/>
                <a:gd name="connsiteY26" fmla="*/ 3641991 h 6858000"/>
                <a:gd name="connsiteX27" fmla="*/ 385891 w 6394458"/>
                <a:gd name="connsiteY27" fmla="*/ 4006104 h 6858000"/>
                <a:gd name="connsiteX28" fmla="*/ 386182 w 6394458"/>
                <a:gd name="connsiteY28" fmla="*/ 4006685 h 6858000"/>
                <a:gd name="connsiteX29" fmla="*/ 386472 w 6394458"/>
                <a:gd name="connsiteY29" fmla="*/ 4007266 h 6858000"/>
                <a:gd name="connsiteX30" fmla="*/ 413911 w 6394458"/>
                <a:gd name="connsiteY30" fmla="*/ 4068823 h 6858000"/>
                <a:gd name="connsiteX31" fmla="*/ 425380 w 6394458"/>
                <a:gd name="connsiteY31" fmla="*/ 4093794 h 6858000"/>
                <a:gd name="connsiteX32" fmla="*/ 435834 w 6394458"/>
                <a:gd name="connsiteY32" fmla="*/ 4114845 h 6858000"/>
                <a:gd name="connsiteX33" fmla="*/ 468644 w 6394458"/>
                <a:gd name="connsiteY33" fmla="*/ 4178435 h 6858000"/>
                <a:gd name="connsiteX34" fmla="*/ 468935 w 6394458"/>
                <a:gd name="connsiteY34" fmla="*/ 4179015 h 6858000"/>
                <a:gd name="connsiteX35" fmla="*/ 469225 w 6394458"/>
                <a:gd name="connsiteY35" fmla="*/ 4179596 h 6858000"/>
                <a:gd name="connsiteX36" fmla="*/ 566496 w 6394458"/>
                <a:gd name="connsiteY36" fmla="*/ 4345828 h 6858000"/>
                <a:gd name="connsiteX37" fmla="*/ 674366 w 6394458"/>
                <a:gd name="connsiteY37" fmla="*/ 4507124 h 6858000"/>
                <a:gd name="connsiteX38" fmla="*/ 790946 w 6394458"/>
                <a:gd name="connsiteY38" fmla="*/ 4665372 h 6858000"/>
                <a:gd name="connsiteX39" fmla="*/ 938015 w 6394458"/>
                <a:gd name="connsiteY39" fmla="*/ 4855559 h 6858000"/>
                <a:gd name="connsiteX40" fmla="*/ 1035286 w 6394458"/>
                <a:gd name="connsiteY40" fmla="*/ 4980269 h 6858000"/>
                <a:gd name="connsiteX41" fmla="*/ 1158254 w 6394458"/>
                <a:gd name="connsiteY41" fmla="*/ 5140985 h 6858000"/>
                <a:gd name="connsiteX42" fmla="*/ 1221118 w 6394458"/>
                <a:gd name="connsiteY42" fmla="*/ 5226351 h 6858000"/>
                <a:gd name="connsiteX43" fmla="*/ 1277448 w 6394458"/>
                <a:gd name="connsiteY43" fmla="*/ 5303007 h 6858000"/>
                <a:gd name="connsiteX44" fmla="*/ 1277739 w 6394458"/>
                <a:gd name="connsiteY44" fmla="*/ 5303297 h 6858000"/>
                <a:gd name="connsiteX45" fmla="*/ 1278029 w 6394458"/>
                <a:gd name="connsiteY45" fmla="*/ 5303588 h 6858000"/>
                <a:gd name="connsiteX46" fmla="*/ 1376607 w 6394458"/>
                <a:gd name="connsiteY46" fmla="*/ 5433525 h 6858000"/>
                <a:gd name="connsiteX47" fmla="*/ 1395625 w 6394458"/>
                <a:gd name="connsiteY47" fmla="*/ 5458060 h 6858000"/>
                <a:gd name="connsiteX48" fmla="*/ 1405207 w 6394458"/>
                <a:gd name="connsiteY48" fmla="*/ 5469965 h 6858000"/>
                <a:gd name="connsiteX49" fmla="*/ 1518739 w 6394458"/>
                <a:gd name="connsiteY49" fmla="*/ 5607597 h 6858000"/>
                <a:gd name="connsiteX50" fmla="*/ 1779194 w 6394458"/>
                <a:gd name="connsiteY50" fmla="*/ 5888957 h 6858000"/>
                <a:gd name="connsiteX51" fmla="*/ 2361805 w 6394458"/>
                <a:gd name="connsiteY51" fmla="*/ 6356876 h 6858000"/>
                <a:gd name="connsiteX52" fmla="*/ 2682656 w 6394458"/>
                <a:gd name="connsiteY52" fmla="*/ 6532110 h 6858000"/>
                <a:gd name="connsiteX53" fmla="*/ 2682946 w 6394458"/>
                <a:gd name="connsiteY53" fmla="*/ 6532255 h 6858000"/>
                <a:gd name="connsiteX54" fmla="*/ 2683236 w 6394458"/>
                <a:gd name="connsiteY54" fmla="*/ 6532400 h 6858000"/>
                <a:gd name="connsiteX55" fmla="*/ 3021944 w 6394458"/>
                <a:gd name="connsiteY55" fmla="*/ 6664805 h 6858000"/>
                <a:gd name="connsiteX56" fmla="*/ 3375605 w 6394458"/>
                <a:gd name="connsiteY56" fmla="*/ 6756415 h 6858000"/>
                <a:gd name="connsiteX57" fmla="*/ 3555048 w 6394458"/>
                <a:gd name="connsiteY57" fmla="*/ 6786612 h 6858000"/>
                <a:gd name="connsiteX58" fmla="*/ 3735218 w 6394458"/>
                <a:gd name="connsiteY58" fmla="*/ 6807083 h 6858000"/>
                <a:gd name="connsiteX59" fmla="*/ 4108188 w 6394458"/>
                <a:gd name="connsiteY59" fmla="*/ 6823343 h 6858000"/>
                <a:gd name="connsiteX60" fmla="*/ 4126917 w 6394458"/>
                <a:gd name="connsiteY60" fmla="*/ 6823343 h 6858000"/>
                <a:gd name="connsiteX61" fmla="*/ 4151597 w 6394458"/>
                <a:gd name="connsiteY61" fmla="*/ 6823488 h 6858000"/>
                <a:gd name="connsiteX62" fmla="*/ 4199652 w 6394458"/>
                <a:gd name="connsiteY62" fmla="*/ 6822763 h 6858000"/>
                <a:gd name="connsiteX63" fmla="*/ 4200088 w 6394458"/>
                <a:gd name="connsiteY63" fmla="*/ 6822763 h 6858000"/>
                <a:gd name="connsiteX64" fmla="*/ 4200523 w 6394458"/>
                <a:gd name="connsiteY64" fmla="*/ 6822763 h 6858000"/>
                <a:gd name="connsiteX65" fmla="*/ 4245675 w 6394458"/>
                <a:gd name="connsiteY65" fmla="*/ 6821601 h 6858000"/>
                <a:gd name="connsiteX66" fmla="*/ 4291117 w 6394458"/>
                <a:gd name="connsiteY66" fmla="*/ 6819277 h 6858000"/>
                <a:gd name="connsiteX67" fmla="*/ 4469108 w 6394458"/>
                <a:gd name="connsiteY67" fmla="*/ 6803743 h 6858000"/>
                <a:gd name="connsiteX68" fmla="*/ 5157267 w 6394458"/>
                <a:gd name="connsiteY68" fmla="*/ 6617766 h 6858000"/>
                <a:gd name="connsiteX69" fmla="*/ 5484069 w 6394458"/>
                <a:gd name="connsiteY69" fmla="*/ 6455744 h 6858000"/>
                <a:gd name="connsiteX70" fmla="*/ 5801144 w 6394458"/>
                <a:gd name="connsiteY70" fmla="*/ 6257717 h 6858000"/>
                <a:gd name="connsiteX71" fmla="*/ 6111106 w 6394458"/>
                <a:gd name="connsiteY71" fmla="*/ 6032542 h 6858000"/>
                <a:gd name="connsiteX72" fmla="*/ 6264127 w 6394458"/>
                <a:gd name="connsiteY72" fmla="*/ 5913203 h 6858000"/>
                <a:gd name="connsiteX73" fmla="*/ 6394458 w 6394458"/>
                <a:gd name="connsiteY73" fmla="*/ 5808939 h 6858000"/>
                <a:gd name="connsiteX74" fmla="*/ 6394458 w 6394458"/>
                <a:gd name="connsiteY74" fmla="*/ 6858000 h 6858000"/>
                <a:gd name="connsiteX75" fmla="*/ 2234128 w 6394458"/>
                <a:gd name="connsiteY75" fmla="*/ 6858000 h 6858000"/>
                <a:gd name="connsiteX76" fmla="*/ 2151583 w 6394458"/>
                <a:gd name="connsiteY76" fmla="*/ 6802146 h 6858000"/>
                <a:gd name="connsiteX77" fmla="*/ 593791 w 6394458"/>
                <a:gd name="connsiteY77" fmla="*/ 5241450 h 6858000"/>
                <a:gd name="connsiteX78" fmla="*/ 0 w 6394458"/>
                <a:gd name="connsiteY78" fmla="*/ 3044861 h 6858000"/>
                <a:gd name="connsiteX79" fmla="*/ 342337 w 6394458"/>
                <a:gd name="connsiteY79" fmla="*/ 1349581 h 6858000"/>
                <a:gd name="connsiteX80" fmla="*/ 1129762 w 6394458"/>
                <a:gd name="connsiteY80" fmla="*/ 11818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</a:cxnLst>
              <a:rect l="l" t="t" r="r" b="b"/>
              <a:pathLst>
                <a:path w="6394458" h="6858000">
                  <a:moveTo>
                    <a:pt x="1242460" y="0"/>
                  </a:moveTo>
                  <a:lnTo>
                    <a:pt x="2160732" y="0"/>
                  </a:lnTo>
                  <a:lnTo>
                    <a:pt x="2096124" y="41936"/>
                  </a:lnTo>
                  <a:cubicBezTo>
                    <a:pt x="2053586" y="71988"/>
                    <a:pt x="1997691" y="111913"/>
                    <a:pt x="1942232" y="154451"/>
                  </a:cubicBezTo>
                  <a:lnTo>
                    <a:pt x="1941942" y="154741"/>
                  </a:lnTo>
                  <a:lnTo>
                    <a:pt x="1941652" y="155032"/>
                  </a:lnTo>
                  <a:cubicBezTo>
                    <a:pt x="1920455" y="170711"/>
                    <a:pt x="1899113" y="187262"/>
                    <a:pt x="1878498" y="203377"/>
                  </a:cubicBezTo>
                  <a:lnTo>
                    <a:pt x="1865722" y="213395"/>
                  </a:lnTo>
                  <a:cubicBezTo>
                    <a:pt x="1838863" y="233865"/>
                    <a:pt x="1813311" y="254771"/>
                    <a:pt x="1791679" y="272483"/>
                  </a:cubicBezTo>
                  <a:cubicBezTo>
                    <a:pt x="1684245" y="360463"/>
                    <a:pt x="1590023" y="443216"/>
                    <a:pt x="1503495" y="525389"/>
                  </a:cubicBezTo>
                  <a:cubicBezTo>
                    <a:pt x="1315050" y="703090"/>
                    <a:pt x="1142430" y="895746"/>
                    <a:pt x="990135" y="1098128"/>
                  </a:cubicBezTo>
                  <a:cubicBezTo>
                    <a:pt x="911301" y="1202949"/>
                    <a:pt x="837695" y="1310238"/>
                    <a:pt x="771637" y="1416800"/>
                  </a:cubicBezTo>
                  <a:cubicBezTo>
                    <a:pt x="697595" y="1538898"/>
                    <a:pt x="636764" y="1650106"/>
                    <a:pt x="585660" y="1756960"/>
                  </a:cubicBezTo>
                  <a:lnTo>
                    <a:pt x="585515" y="1757395"/>
                  </a:lnTo>
                  <a:lnTo>
                    <a:pt x="585370" y="1757831"/>
                  </a:lnTo>
                  <a:cubicBezTo>
                    <a:pt x="570271" y="1788174"/>
                    <a:pt x="556334" y="1818952"/>
                    <a:pt x="544574" y="1845230"/>
                  </a:cubicBezTo>
                  <a:lnTo>
                    <a:pt x="524539" y="1889510"/>
                  </a:lnTo>
                  <a:lnTo>
                    <a:pt x="505666" y="1933935"/>
                  </a:lnTo>
                  <a:lnTo>
                    <a:pt x="502762" y="1940904"/>
                  </a:lnTo>
                  <a:cubicBezTo>
                    <a:pt x="491002" y="1969214"/>
                    <a:pt x="479823" y="1996073"/>
                    <a:pt x="469661" y="2023512"/>
                  </a:cubicBezTo>
                  <a:cubicBezTo>
                    <a:pt x="465450" y="2034691"/>
                    <a:pt x="461240" y="2045870"/>
                    <a:pt x="456885" y="2057049"/>
                  </a:cubicBezTo>
                  <a:cubicBezTo>
                    <a:pt x="449190" y="2076794"/>
                    <a:pt x="442076" y="2095522"/>
                    <a:pt x="435688" y="2114395"/>
                  </a:cubicBezTo>
                  <a:lnTo>
                    <a:pt x="435543" y="2114976"/>
                  </a:lnTo>
                  <a:lnTo>
                    <a:pt x="435253" y="2115557"/>
                  </a:lnTo>
                  <a:cubicBezTo>
                    <a:pt x="390392" y="2239687"/>
                    <a:pt x="353226" y="2365123"/>
                    <a:pt x="324770" y="2488382"/>
                  </a:cubicBezTo>
                  <a:cubicBezTo>
                    <a:pt x="265391" y="2742158"/>
                    <a:pt x="235193" y="3002178"/>
                    <a:pt x="235338" y="3261036"/>
                  </a:cubicBezTo>
                  <a:cubicBezTo>
                    <a:pt x="236210" y="3391989"/>
                    <a:pt x="248695" y="3520474"/>
                    <a:pt x="272505" y="3641991"/>
                  </a:cubicBezTo>
                  <a:cubicBezTo>
                    <a:pt x="299073" y="3770621"/>
                    <a:pt x="337110" y="3893154"/>
                    <a:pt x="385891" y="4006104"/>
                  </a:cubicBezTo>
                  <a:lnTo>
                    <a:pt x="386182" y="4006685"/>
                  </a:lnTo>
                  <a:lnTo>
                    <a:pt x="386472" y="4007266"/>
                  </a:lnTo>
                  <a:cubicBezTo>
                    <a:pt x="394747" y="4027591"/>
                    <a:pt x="404039" y="4047626"/>
                    <a:pt x="413911" y="4068823"/>
                  </a:cubicBezTo>
                  <a:cubicBezTo>
                    <a:pt x="417686" y="4077098"/>
                    <a:pt x="421606" y="4085374"/>
                    <a:pt x="425380" y="4093794"/>
                  </a:cubicBezTo>
                  <a:cubicBezTo>
                    <a:pt x="428865" y="4100908"/>
                    <a:pt x="432349" y="4107876"/>
                    <a:pt x="435834" y="4114845"/>
                  </a:cubicBezTo>
                  <a:cubicBezTo>
                    <a:pt x="446867" y="4136913"/>
                    <a:pt x="457320" y="4157819"/>
                    <a:pt x="468644" y="4178435"/>
                  </a:cubicBezTo>
                  <a:lnTo>
                    <a:pt x="468935" y="4179015"/>
                  </a:lnTo>
                  <a:lnTo>
                    <a:pt x="469225" y="4179596"/>
                  </a:lnTo>
                  <a:cubicBezTo>
                    <a:pt x="495213" y="4229103"/>
                    <a:pt x="525120" y="4280352"/>
                    <a:pt x="566496" y="4345828"/>
                  </a:cubicBezTo>
                  <a:cubicBezTo>
                    <a:pt x="598727" y="4397368"/>
                    <a:pt x="633135" y="4447745"/>
                    <a:pt x="674366" y="4507124"/>
                  </a:cubicBezTo>
                  <a:cubicBezTo>
                    <a:pt x="713129" y="4561713"/>
                    <a:pt x="753199" y="4615139"/>
                    <a:pt x="790946" y="4665372"/>
                  </a:cubicBezTo>
                  <a:cubicBezTo>
                    <a:pt x="839001" y="4729106"/>
                    <a:pt x="889379" y="4793421"/>
                    <a:pt x="938015" y="4855559"/>
                  </a:cubicBezTo>
                  <a:cubicBezTo>
                    <a:pt x="969955" y="4896355"/>
                    <a:pt x="1003056" y="4938457"/>
                    <a:pt x="1035286" y="4980269"/>
                  </a:cubicBezTo>
                  <a:cubicBezTo>
                    <a:pt x="1069113" y="5023969"/>
                    <a:pt x="1113684" y="5081606"/>
                    <a:pt x="1158254" y="5140985"/>
                  </a:cubicBezTo>
                  <a:cubicBezTo>
                    <a:pt x="1179451" y="5169005"/>
                    <a:pt x="1200647" y="5198186"/>
                    <a:pt x="1221118" y="5226351"/>
                  </a:cubicBezTo>
                  <a:cubicBezTo>
                    <a:pt x="1240572" y="5253065"/>
                    <a:pt x="1259010" y="5278471"/>
                    <a:pt x="1277448" y="5303007"/>
                  </a:cubicBezTo>
                  <a:lnTo>
                    <a:pt x="1277739" y="5303297"/>
                  </a:lnTo>
                  <a:lnTo>
                    <a:pt x="1278029" y="5303588"/>
                  </a:lnTo>
                  <a:cubicBezTo>
                    <a:pt x="1309824" y="5347287"/>
                    <a:pt x="1343796" y="5391132"/>
                    <a:pt x="1376607" y="5433525"/>
                  </a:cubicBezTo>
                  <a:lnTo>
                    <a:pt x="1395625" y="5458060"/>
                  </a:lnTo>
                  <a:lnTo>
                    <a:pt x="1405207" y="5469965"/>
                  </a:lnTo>
                  <a:cubicBezTo>
                    <a:pt x="1442083" y="5515552"/>
                    <a:pt x="1479976" y="5562736"/>
                    <a:pt x="1518739" y="5607597"/>
                  </a:cubicBezTo>
                  <a:cubicBezTo>
                    <a:pt x="1603960" y="5707481"/>
                    <a:pt x="1691650" y="5802139"/>
                    <a:pt x="1779194" y="5888957"/>
                  </a:cubicBezTo>
                  <a:cubicBezTo>
                    <a:pt x="1965606" y="6072902"/>
                    <a:pt x="2161746" y="6230423"/>
                    <a:pt x="2361805" y="6356876"/>
                  </a:cubicBezTo>
                  <a:cubicBezTo>
                    <a:pt x="2475047" y="6427870"/>
                    <a:pt x="2579867" y="6485217"/>
                    <a:pt x="2682656" y="6532110"/>
                  </a:cubicBezTo>
                  <a:lnTo>
                    <a:pt x="2682946" y="6532255"/>
                  </a:lnTo>
                  <a:lnTo>
                    <a:pt x="2683236" y="6532400"/>
                  </a:lnTo>
                  <a:cubicBezTo>
                    <a:pt x="2787767" y="6581616"/>
                    <a:pt x="2901734" y="6626187"/>
                    <a:pt x="3021944" y="6664805"/>
                  </a:cubicBezTo>
                  <a:cubicBezTo>
                    <a:pt x="3132572" y="6700374"/>
                    <a:pt x="3251620" y="6731298"/>
                    <a:pt x="3375605" y="6756415"/>
                  </a:cubicBezTo>
                  <a:cubicBezTo>
                    <a:pt x="3432661" y="6767738"/>
                    <a:pt x="3493201" y="6777901"/>
                    <a:pt x="3555048" y="6786612"/>
                  </a:cubicBezTo>
                  <a:cubicBezTo>
                    <a:pt x="3613121" y="6794742"/>
                    <a:pt x="3673807" y="6801566"/>
                    <a:pt x="3735218" y="6807083"/>
                  </a:cubicBezTo>
                  <a:cubicBezTo>
                    <a:pt x="3852670" y="6817826"/>
                    <a:pt x="3974622" y="6823052"/>
                    <a:pt x="4108188" y="6823343"/>
                  </a:cubicBezTo>
                  <a:lnTo>
                    <a:pt x="4126917" y="6823343"/>
                  </a:lnTo>
                  <a:cubicBezTo>
                    <a:pt x="4135192" y="6823488"/>
                    <a:pt x="4143322" y="6823488"/>
                    <a:pt x="4151597" y="6823488"/>
                  </a:cubicBezTo>
                  <a:cubicBezTo>
                    <a:pt x="4171487" y="6823488"/>
                    <a:pt x="4186296" y="6823343"/>
                    <a:pt x="4199652" y="6822763"/>
                  </a:cubicBezTo>
                  <a:lnTo>
                    <a:pt x="4200088" y="6822763"/>
                  </a:lnTo>
                  <a:lnTo>
                    <a:pt x="4200523" y="6822763"/>
                  </a:lnTo>
                  <a:lnTo>
                    <a:pt x="4245675" y="6821601"/>
                  </a:lnTo>
                  <a:lnTo>
                    <a:pt x="4291117" y="6819277"/>
                  </a:lnTo>
                  <a:cubicBezTo>
                    <a:pt x="4342801" y="6816955"/>
                    <a:pt x="4397825" y="6812164"/>
                    <a:pt x="4469108" y="6803743"/>
                  </a:cubicBezTo>
                  <a:cubicBezTo>
                    <a:pt x="4700672" y="6775433"/>
                    <a:pt x="4932236" y="6712860"/>
                    <a:pt x="5157267" y="6617766"/>
                  </a:cubicBezTo>
                  <a:cubicBezTo>
                    <a:pt x="5260490" y="6574648"/>
                    <a:pt x="5367344" y="6521656"/>
                    <a:pt x="5484069" y="6455744"/>
                  </a:cubicBezTo>
                  <a:cubicBezTo>
                    <a:pt x="5584535" y="6399414"/>
                    <a:pt x="5688194" y="6334663"/>
                    <a:pt x="5801144" y="6257717"/>
                  </a:cubicBezTo>
                  <a:cubicBezTo>
                    <a:pt x="5894061" y="6194419"/>
                    <a:pt x="5992638" y="6122844"/>
                    <a:pt x="6111106" y="6032542"/>
                  </a:cubicBezTo>
                  <a:cubicBezTo>
                    <a:pt x="6163081" y="5993052"/>
                    <a:pt x="6215491" y="5951676"/>
                    <a:pt x="6264127" y="5913203"/>
                  </a:cubicBezTo>
                  <a:lnTo>
                    <a:pt x="6394458" y="5808939"/>
                  </a:lnTo>
                  <a:lnTo>
                    <a:pt x="6394458" y="6858000"/>
                  </a:lnTo>
                  <a:lnTo>
                    <a:pt x="2234128" y="6858000"/>
                  </a:lnTo>
                  <a:lnTo>
                    <a:pt x="2151583" y="6802146"/>
                  </a:lnTo>
                  <a:cubicBezTo>
                    <a:pt x="1509012" y="6424386"/>
                    <a:pt x="970245" y="5884748"/>
                    <a:pt x="593791" y="5241450"/>
                  </a:cubicBezTo>
                  <a:cubicBezTo>
                    <a:pt x="205286" y="4577683"/>
                    <a:pt x="0" y="3818240"/>
                    <a:pt x="0" y="3044861"/>
                  </a:cubicBezTo>
                  <a:cubicBezTo>
                    <a:pt x="0" y="2457023"/>
                    <a:pt x="115129" y="1886606"/>
                    <a:pt x="342337" y="1349581"/>
                  </a:cubicBezTo>
                  <a:cubicBezTo>
                    <a:pt x="534284" y="895692"/>
                    <a:pt x="798705" y="482372"/>
                    <a:pt x="1129762" y="118183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 useBgFill="1">
          <p:nvSpPr>
            <p:cNvPr id="24" name="Freeform: Shape 23">
              <a:extLst>
                <a:ext uri="{FF2B5EF4-FFF2-40B4-BE49-F238E27FC236}">
                  <a16:creationId xmlns:a16="http://schemas.microsoft.com/office/drawing/2014/main" id="{1905757E-C772-4187-BD34-A12DC33F39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4266" y="0"/>
              <a:ext cx="6419426" cy="6858000"/>
            </a:xfrm>
            <a:custGeom>
              <a:avLst/>
              <a:gdLst>
                <a:gd name="connsiteX0" fmla="*/ 6419426 w 6419426"/>
                <a:gd name="connsiteY0" fmla="*/ 6276207 h 6858000"/>
                <a:gd name="connsiteX1" fmla="*/ 6419426 w 6419426"/>
                <a:gd name="connsiteY1" fmla="*/ 6858000 h 6858000"/>
                <a:gd name="connsiteX2" fmla="*/ 5377226 w 6419426"/>
                <a:gd name="connsiteY2" fmla="*/ 6858000 h 6858000"/>
                <a:gd name="connsiteX3" fmla="*/ 5526079 w 6419426"/>
                <a:gd name="connsiteY3" fmla="*/ 6799309 h 6858000"/>
                <a:gd name="connsiteX4" fmla="*/ 6372097 w 6419426"/>
                <a:gd name="connsiteY4" fmla="*/ 6313400 h 6858000"/>
                <a:gd name="connsiteX5" fmla="*/ 0 w 6419426"/>
                <a:gd name="connsiteY5" fmla="*/ 3944218 h 6858000"/>
                <a:gd name="connsiteX6" fmla="*/ 31811 w 6419426"/>
                <a:gd name="connsiteY6" fmla="*/ 4082046 h 6858000"/>
                <a:gd name="connsiteX7" fmla="*/ 2375871 w 6419426"/>
                <a:gd name="connsiteY7" fmla="*/ 6799309 h 6858000"/>
                <a:gd name="connsiteX8" fmla="*/ 2524724 w 6419426"/>
                <a:gd name="connsiteY8" fmla="*/ 6858000 h 6858000"/>
                <a:gd name="connsiteX9" fmla="*/ 0 w 6419426"/>
                <a:gd name="connsiteY9" fmla="*/ 6858000 h 6858000"/>
                <a:gd name="connsiteX10" fmla="*/ 0 w 6419426"/>
                <a:gd name="connsiteY10" fmla="*/ 0 h 6858000"/>
                <a:gd name="connsiteX11" fmla="*/ 1320019 w 6419426"/>
                <a:gd name="connsiteY11" fmla="*/ 0 h 6858000"/>
                <a:gd name="connsiteX12" fmla="*/ 1089625 w 6419426"/>
                <a:gd name="connsiteY12" fmla="*/ 209396 h 6858000"/>
                <a:gd name="connsiteX13" fmla="*/ 31811 w 6419426"/>
                <a:gd name="connsiteY13" fmla="*/ 2059448 h 6858000"/>
                <a:gd name="connsiteX14" fmla="*/ 0 w 6419426"/>
                <a:gd name="connsiteY14" fmla="*/ 2197276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419426" h="6858000">
                  <a:moveTo>
                    <a:pt x="6419426" y="6276207"/>
                  </a:moveTo>
                  <a:lnTo>
                    <a:pt x="6419426" y="6858000"/>
                  </a:lnTo>
                  <a:lnTo>
                    <a:pt x="5377226" y="6858000"/>
                  </a:lnTo>
                  <a:lnTo>
                    <a:pt x="5526079" y="6799309"/>
                  </a:lnTo>
                  <a:cubicBezTo>
                    <a:pt x="5828657" y="6671330"/>
                    <a:pt x="6112428" y="6507594"/>
                    <a:pt x="6372097" y="6313400"/>
                  </a:cubicBezTo>
                  <a:close/>
                  <a:moveTo>
                    <a:pt x="0" y="3944218"/>
                  </a:moveTo>
                  <a:lnTo>
                    <a:pt x="31811" y="4082046"/>
                  </a:lnTo>
                  <a:cubicBezTo>
                    <a:pt x="347839" y="5310348"/>
                    <a:pt x="1226077" y="6312987"/>
                    <a:pt x="2375871" y="6799309"/>
                  </a:cubicBezTo>
                  <a:lnTo>
                    <a:pt x="2524724" y="6858000"/>
                  </a:lnTo>
                  <a:lnTo>
                    <a:pt x="0" y="6858000"/>
                  </a:lnTo>
                  <a:close/>
                  <a:moveTo>
                    <a:pt x="0" y="0"/>
                  </a:moveTo>
                  <a:lnTo>
                    <a:pt x="1320019" y="0"/>
                  </a:lnTo>
                  <a:lnTo>
                    <a:pt x="1089625" y="209396"/>
                  </a:lnTo>
                  <a:cubicBezTo>
                    <a:pt x="586180" y="712841"/>
                    <a:pt x="214775" y="1348326"/>
                    <a:pt x="31811" y="2059448"/>
                  </a:cubicBezTo>
                  <a:lnTo>
                    <a:pt x="0" y="2197276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标题 1">
            <a:extLst>
              <a:ext uri="{FF2B5EF4-FFF2-40B4-BE49-F238E27FC236}">
                <a16:creationId xmlns:a16="http://schemas.microsoft.com/office/drawing/2014/main" id="{9CDD4BA7-EC2B-4C4F-A941-EE135FDDB5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798445"/>
            <a:ext cx="4803636" cy="131166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 sz="3600">
                <a:solidFill>
                  <a:schemeClr val="tx2"/>
                </a:solidFill>
              </a:rPr>
              <a:t>角色介绍</a:t>
            </a:r>
            <a:endParaRPr lang="en-US" sz="3600">
              <a:solidFill>
                <a:schemeClr val="tx2"/>
              </a:solidFill>
            </a:endParaRP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8379834-2F15-41A0-BCEB-1BE7F9BD87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4672" y="2272143"/>
            <a:ext cx="4706803" cy="378883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sz="3600" dirty="0">
                <a:solidFill>
                  <a:schemeClr val="tx2"/>
                </a:solidFill>
              </a:rPr>
              <a:t>1.</a:t>
            </a:r>
            <a:r>
              <a:rPr lang="zh-CN" altLang="en-US" sz="3600" dirty="0">
                <a:solidFill>
                  <a:schemeClr val="tx2"/>
                </a:solidFill>
              </a:rPr>
              <a:t>介绍重要角色（</a:t>
            </a:r>
            <a:r>
              <a:rPr lang="en-US" altLang="zh-CN" sz="3600" dirty="0">
                <a:solidFill>
                  <a:schemeClr val="tx2"/>
                </a:solidFill>
              </a:rPr>
              <a:t>SAA</a:t>
            </a:r>
            <a:r>
              <a:rPr lang="zh-CN" altLang="en-US" sz="3600" dirty="0">
                <a:solidFill>
                  <a:schemeClr val="tx2"/>
                </a:solidFill>
              </a:rPr>
              <a:t>介绍</a:t>
            </a:r>
            <a:r>
              <a:rPr lang="en-US" altLang="zh-CN" sz="3600" dirty="0">
                <a:solidFill>
                  <a:schemeClr val="tx2"/>
                </a:solidFill>
              </a:rPr>
              <a:t>guest</a:t>
            </a:r>
            <a:r>
              <a:rPr lang="zh-CN" altLang="en-US" sz="3600" dirty="0">
                <a:solidFill>
                  <a:schemeClr val="tx2"/>
                </a:solidFill>
              </a:rPr>
              <a:t>，</a:t>
            </a:r>
            <a:r>
              <a:rPr lang="en-US" altLang="zh-CN" sz="3600" dirty="0">
                <a:solidFill>
                  <a:schemeClr val="tx2"/>
                </a:solidFill>
              </a:rPr>
              <a:t>TM</a:t>
            </a:r>
            <a:r>
              <a:rPr lang="zh-CN" altLang="en-US" sz="3600" dirty="0">
                <a:solidFill>
                  <a:schemeClr val="tx2"/>
                </a:solidFill>
              </a:rPr>
              <a:t>介绍</a:t>
            </a:r>
            <a:r>
              <a:rPr lang="en-US" altLang="zh-CN" sz="3600" dirty="0">
                <a:solidFill>
                  <a:schemeClr val="tx2"/>
                </a:solidFill>
              </a:rPr>
              <a:t>GE, GE</a:t>
            </a:r>
            <a:r>
              <a:rPr lang="zh-CN" altLang="en-US" sz="3600" dirty="0">
                <a:solidFill>
                  <a:schemeClr val="tx2"/>
                </a:solidFill>
              </a:rPr>
              <a:t>介绍</a:t>
            </a:r>
            <a:r>
              <a:rPr lang="en-US" altLang="zh-CN" sz="3600" dirty="0">
                <a:solidFill>
                  <a:schemeClr val="tx2"/>
                </a:solidFill>
              </a:rPr>
              <a:t>Ah-counter</a:t>
            </a:r>
            <a:r>
              <a:rPr lang="zh-CN" altLang="en-US" sz="3600" dirty="0">
                <a:solidFill>
                  <a:schemeClr val="tx2"/>
                </a:solidFill>
              </a:rPr>
              <a:t>，</a:t>
            </a:r>
            <a:r>
              <a:rPr lang="en-US" altLang="zh-CN" sz="3600" dirty="0">
                <a:solidFill>
                  <a:schemeClr val="tx2"/>
                </a:solidFill>
              </a:rPr>
              <a:t>Timer</a:t>
            </a:r>
            <a:r>
              <a:rPr lang="zh-CN" altLang="en-US" sz="3600" dirty="0">
                <a:solidFill>
                  <a:schemeClr val="tx2"/>
                </a:solidFill>
              </a:rPr>
              <a:t>，</a:t>
            </a:r>
            <a:r>
              <a:rPr lang="en-US" altLang="zh-CN" sz="3600" dirty="0">
                <a:solidFill>
                  <a:schemeClr val="tx2"/>
                </a:solidFill>
              </a:rPr>
              <a:t>Grammarian</a:t>
            </a:r>
            <a:r>
              <a:rPr lang="zh-CN" altLang="en-US" sz="3600" dirty="0">
                <a:solidFill>
                  <a:schemeClr val="tx2"/>
                </a:solidFill>
              </a:rPr>
              <a:t>）</a:t>
            </a:r>
          </a:p>
          <a:p>
            <a:pPr marL="0"/>
            <a:endParaRPr lang="en-US" sz="18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0760129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室内, 天花板, 男人, 厨房&#10;&#10;描述已自动生成">
            <a:extLst>
              <a:ext uri="{FF2B5EF4-FFF2-40B4-BE49-F238E27FC236}">
                <a16:creationId xmlns:a16="http://schemas.microsoft.com/office/drawing/2014/main" id="{03A5F6D1-0CA7-4811-AD1B-52664B351B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91" r="19582"/>
          <a:stretch/>
        </p:blipFill>
        <p:spPr>
          <a:xfrm>
            <a:off x="5797543" y="10"/>
            <a:ext cx="6394152" cy="685799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356BE4D3-1AAA-4CEF-B92E-5B47740AC2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2955" y="2618368"/>
            <a:ext cx="4803636" cy="1311664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altLang="zh-CN" sz="4400" dirty="0">
                <a:solidFill>
                  <a:srgbClr val="000000"/>
                </a:solidFill>
              </a:rPr>
              <a:t>2.</a:t>
            </a:r>
            <a:r>
              <a:rPr lang="zh-CN" altLang="en-US" sz="4400" dirty="0">
                <a:solidFill>
                  <a:srgbClr val="000000"/>
                </a:solidFill>
              </a:rPr>
              <a:t>备稿演讲环节</a:t>
            </a:r>
            <a:r>
              <a:rPr lang="en-US" altLang="zh-CN" sz="4400" dirty="0">
                <a:solidFill>
                  <a:srgbClr val="000000"/>
                </a:solidFill>
              </a:rPr>
              <a:t>:2-3</a:t>
            </a:r>
            <a:r>
              <a:rPr lang="zh-CN" altLang="en-US" sz="4400" dirty="0">
                <a:solidFill>
                  <a:srgbClr val="000000"/>
                </a:solidFill>
              </a:rPr>
              <a:t>个</a:t>
            </a:r>
            <a:r>
              <a:rPr lang="en-US" sz="4400" dirty="0">
                <a:solidFill>
                  <a:srgbClr val="000000"/>
                </a:solidFill>
              </a:rPr>
              <a:t>PS(Prepared Speaker)</a:t>
            </a:r>
            <a:r>
              <a:rPr lang="zh-CN" altLang="en-US" sz="4400" dirty="0">
                <a:solidFill>
                  <a:srgbClr val="000000"/>
                </a:solidFill>
              </a:rPr>
              <a:t>进行备稿的</a:t>
            </a:r>
            <a:r>
              <a:rPr lang="en-US" altLang="zh-CN" sz="4400" dirty="0">
                <a:solidFill>
                  <a:srgbClr val="000000"/>
                </a:solidFill>
              </a:rPr>
              <a:t>5</a:t>
            </a:r>
            <a:r>
              <a:rPr lang="zh-CN" altLang="en-US" sz="4400" dirty="0">
                <a:solidFill>
                  <a:srgbClr val="000000"/>
                </a:solidFill>
              </a:rPr>
              <a:t>～</a:t>
            </a:r>
            <a:r>
              <a:rPr lang="en-US" altLang="zh-CN" sz="4400" dirty="0">
                <a:solidFill>
                  <a:srgbClr val="000000"/>
                </a:solidFill>
              </a:rPr>
              <a:t>7</a:t>
            </a:r>
            <a:r>
              <a:rPr lang="zh-CN" altLang="en-US" sz="4400" dirty="0">
                <a:solidFill>
                  <a:srgbClr val="000000"/>
                </a:solidFill>
              </a:rPr>
              <a:t>分钟演讲。</a:t>
            </a:r>
            <a:br>
              <a:rPr lang="zh-CN" altLang="en-US" sz="4400" dirty="0">
                <a:solidFill>
                  <a:srgbClr val="000000"/>
                </a:solidFill>
              </a:rPr>
            </a:b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223967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C97AE8-EF57-41BD-8138-B366A8C882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199" y="851517"/>
            <a:ext cx="5130795" cy="146177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sz="4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3. </a:t>
            </a:r>
            <a:r>
              <a:rPr lang="zh-CN" altLang="en-US" sz="4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点评环节</a:t>
            </a:r>
            <a:endParaRPr lang="en-US" sz="40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25F4414-1698-4E4F-A155-2B830B94B5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5200" y="2470248"/>
            <a:ext cx="4048344" cy="3536236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zh-CN" altLang="en-US" sz="4000" dirty="0"/>
              <a:t>点评者分别对演讲者进行点评</a:t>
            </a:r>
            <a:endParaRPr lang="en-US" altLang="zh-CN" sz="4000" dirty="0"/>
          </a:p>
          <a:p>
            <a:r>
              <a:rPr lang="zh-CN" altLang="en-US" sz="4000" dirty="0"/>
              <a:t>新人</a:t>
            </a:r>
            <a:r>
              <a:rPr lang="en-US" altLang="zh-CN" sz="4000" dirty="0"/>
              <a:t>/</a:t>
            </a:r>
            <a:r>
              <a:rPr lang="zh-CN" altLang="en-US" sz="4000" dirty="0"/>
              <a:t>资深</a:t>
            </a:r>
            <a:endParaRPr lang="en-US" altLang="zh-CN" sz="4000" dirty="0"/>
          </a:p>
          <a:p>
            <a:r>
              <a:rPr lang="zh-CN" altLang="en-US" sz="4000" dirty="0"/>
              <a:t>家人</a:t>
            </a:r>
          </a:p>
          <a:p>
            <a:endParaRPr lang="en-US" sz="2400" dirty="0"/>
          </a:p>
        </p:txBody>
      </p:sp>
      <p:pic>
        <p:nvPicPr>
          <p:cNvPr id="7" name="Graphic 6" descr="复选标记">
            <a:extLst>
              <a:ext uri="{FF2B5EF4-FFF2-40B4-BE49-F238E27FC236}">
                <a16:creationId xmlns:a16="http://schemas.microsoft.com/office/drawing/2014/main" id="{64A7CAC2-7B16-4DC1-BC54-19D2D4B28B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35330" y="2105470"/>
            <a:ext cx="3217333" cy="3217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32828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</TotalTime>
  <Words>381</Words>
  <Application>Microsoft Office PowerPoint</Application>
  <PresentationFormat>宽屏</PresentationFormat>
  <Paragraphs>73</Paragraphs>
  <Slides>23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28" baseType="lpstr">
      <vt:lpstr>Arial</vt:lpstr>
      <vt:lpstr>Calibri</vt:lpstr>
      <vt:lpstr>Calibri Light</vt:lpstr>
      <vt:lpstr>Helvetica</vt:lpstr>
      <vt:lpstr>Office 主题​​</vt:lpstr>
      <vt:lpstr>头马演讲俱乐部</vt:lpstr>
      <vt:lpstr>起源与发展</vt:lpstr>
      <vt:lpstr>行政体系</vt:lpstr>
      <vt:lpstr>俱乐部七大官员</vt:lpstr>
      <vt:lpstr>开会，我们是认真的</vt:lpstr>
      <vt:lpstr>会议流程</vt:lpstr>
      <vt:lpstr>角色介绍</vt:lpstr>
      <vt:lpstr>2.备稿演讲环节:2-3个PS(Prepared Speaker)进行备稿的5～7分钟演讲。 </vt:lpstr>
      <vt:lpstr>3. 点评环节</vt:lpstr>
      <vt:lpstr>4.即兴演讲环节</vt:lpstr>
      <vt:lpstr>5.反馈环节</vt:lpstr>
      <vt:lpstr>6.颁奖 </vt:lpstr>
      <vt:lpstr>PowerPoint 演示文稿</vt:lpstr>
      <vt:lpstr>头马与培训班或学校的区别</vt:lpstr>
      <vt:lpstr>昆明</vt:lpstr>
      <vt:lpstr>贵阳</vt:lpstr>
      <vt:lpstr>香港</vt:lpstr>
      <vt:lpstr>深圳</vt:lpstr>
      <vt:lpstr>Riverside</vt:lpstr>
      <vt:lpstr>石子塘读书会的发展</vt:lpstr>
      <vt:lpstr>组织委员 </vt:lpstr>
      <vt:lpstr>奖项</vt:lpstr>
      <vt:lpstr>大家的想法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头马演讲俱乐部</dc:title>
  <dc:creator>Weilei Zeng</dc:creator>
  <cp:lastModifiedBy>Weilei Zeng</cp:lastModifiedBy>
  <cp:revision>5</cp:revision>
  <dcterms:created xsi:type="dcterms:W3CDTF">2020-08-29T19:19:37Z</dcterms:created>
  <dcterms:modified xsi:type="dcterms:W3CDTF">2020-08-29T22:00:33Z</dcterms:modified>
</cp:coreProperties>
</file>